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69" r:id="rId13"/>
    <p:sldId id="270" r:id="rId14"/>
    <p:sldId id="271" r:id="rId15"/>
    <p:sldId id="267" r:id="rId16"/>
    <p:sldId id="268" r:id="rId17"/>
    <p:sldId id="279" r:id="rId18"/>
    <p:sldId id="272" r:id="rId19"/>
    <p:sldId id="273" r:id="rId20"/>
    <p:sldId id="274" r:id="rId21"/>
    <p:sldId id="275" r:id="rId22"/>
    <p:sldId id="27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7772400" cy="708025"/>
          </a:xfrm>
        </p:spPr>
        <p:txBody>
          <a:bodyPr/>
          <a:lstStyle/>
          <a:p>
            <a:r>
              <a:rPr lang="en-US" dirty="0" err="1" smtClean="0"/>
              <a:t>Opticki</a:t>
            </a:r>
            <a:r>
              <a:rPr lang="en-US" dirty="0" smtClean="0"/>
              <a:t> </a:t>
            </a:r>
            <a:r>
              <a:rPr lang="en-US" dirty="0" err="1" smtClean="0"/>
              <a:t>diskovi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flash </a:t>
            </a:r>
            <a:r>
              <a:rPr lang="en-US" dirty="0" err="1" smtClean="0"/>
              <a:t>memorije</a:t>
            </a:r>
            <a:endParaRPr lang="en-US" dirty="0"/>
          </a:p>
        </p:txBody>
      </p:sp>
      <p:pic>
        <p:nvPicPr>
          <p:cNvPr id="4" name="Picture 3" descr="C:\Users\Mis\Desktop\lg-opticki-uredaj-gh24ns95-dvdrw-serial-ata_dddf56c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14600"/>
            <a:ext cx="4343400" cy="30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c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5400675"/>
            <a:ext cx="3143250" cy="145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Vrste</a:t>
            </a:r>
            <a:r>
              <a:rPr lang="en-US" b="1" dirty="0" smtClean="0"/>
              <a:t> </a:t>
            </a:r>
            <a:r>
              <a:rPr lang="en-US" b="1" dirty="0" err="1" smtClean="0"/>
              <a:t>optickih</a:t>
            </a:r>
            <a:r>
              <a:rPr lang="en-US" b="1" dirty="0" smtClean="0"/>
              <a:t> </a:t>
            </a:r>
            <a:r>
              <a:rPr lang="en-US" b="1" dirty="0" err="1" smtClean="0"/>
              <a:t>memorija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47284" r="2204"/>
          <a:stretch>
            <a:fillRect/>
          </a:stretch>
        </p:blipFill>
        <p:spPr bwMode="auto">
          <a:xfrm>
            <a:off x="381000" y="1066800"/>
            <a:ext cx="8099675" cy="26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C:\Users\Mis\Desktop\Blu_ray_icon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0"/>
            <a:ext cx="1920333" cy="19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5867400"/>
            <a:ext cx="136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ray disk</a:t>
            </a:r>
            <a:endParaRPr lang="en-US" dirty="0"/>
          </a:p>
        </p:txBody>
      </p:sp>
      <p:pic>
        <p:nvPicPr>
          <p:cNvPr id="7" name="Picture 6" descr="C:\Users\Mis\Desktop\Blu-Ray-DVD-Player-BD-5108-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495800"/>
            <a:ext cx="403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Zadatak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diskova-opisati</a:t>
            </a:r>
            <a:r>
              <a:rPr lang="en-US" dirty="0" smtClean="0"/>
              <a:t> </a:t>
            </a:r>
            <a:r>
              <a:rPr lang="en-US" dirty="0" err="1" smtClean="0"/>
              <a:t>svaku</a:t>
            </a:r>
            <a:r>
              <a:rPr lang="en-US" dirty="0" smtClean="0"/>
              <a:t> </a:t>
            </a:r>
            <a:r>
              <a:rPr lang="en-US" dirty="0" err="1" smtClean="0"/>
              <a:t>vrstu</a:t>
            </a:r>
            <a:r>
              <a:rPr lang="en-US" dirty="0" smtClean="0"/>
              <a:t> </a:t>
            </a:r>
            <a:r>
              <a:rPr lang="en-US" dirty="0" err="1" smtClean="0"/>
              <a:t>optickog</a:t>
            </a:r>
            <a:r>
              <a:rPr lang="en-US" dirty="0" smtClean="0"/>
              <a:t> </a:t>
            </a:r>
            <a:r>
              <a:rPr lang="en-US" dirty="0" err="1" smtClean="0"/>
              <a:t>diska,po</a:t>
            </a:r>
            <a:r>
              <a:rPr lang="en-US" dirty="0" smtClean="0"/>
              <a:t> </a:t>
            </a:r>
            <a:r>
              <a:rPr lang="en-US" dirty="0" err="1" smtClean="0"/>
              <a:t>cemu</a:t>
            </a:r>
            <a:r>
              <a:rPr lang="en-US" dirty="0" smtClean="0"/>
              <a:t> se </a:t>
            </a:r>
            <a:r>
              <a:rPr lang="en-US" dirty="0" err="1" smtClean="0"/>
              <a:t>razlikuje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drugih,cemu</a:t>
            </a:r>
            <a:r>
              <a:rPr lang="en-US" dirty="0" smtClean="0"/>
              <a:t> je </a:t>
            </a:r>
            <a:r>
              <a:rPr lang="en-US" dirty="0" err="1" smtClean="0"/>
              <a:t>namenjen,maksimalan</a:t>
            </a:r>
            <a:r>
              <a:rPr lang="en-US" dirty="0" smtClean="0"/>
              <a:t> </a:t>
            </a:r>
            <a:r>
              <a:rPr lang="en-US" dirty="0" err="1" smtClean="0"/>
              <a:t>kapacitet,slike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(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nadjete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drugo</a:t>
            </a:r>
            <a:endParaRPr lang="en-US" dirty="0" smtClean="0"/>
          </a:p>
          <a:p>
            <a:r>
              <a:rPr lang="en-US" dirty="0" err="1" smtClean="0"/>
              <a:t>Odrzavanje</a:t>
            </a:r>
            <a:r>
              <a:rPr lang="en-US" dirty="0" smtClean="0"/>
              <a:t> </a:t>
            </a:r>
            <a:r>
              <a:rPr lang="en-US" dirty="0" err="1" smtClean="0"/>
              <a:t>diskova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Interfejsi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opticke</a:t>
            </a:r>
            <a:r>
              <a:rPr lang="en-US" b="1" dirty="0" smtClean="0"/>
              <a:t> </a:t>
            </a:r>
            <a:r>
              <a:rPr lang="en-US" b="1" dirty="0" err="1" smtClean="0"/>
              <a:t>uredjaje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dirty="0" err="1" smtClean="0"/>
              <a:t>Kabliranje</a:t>
            </a:r>
            <a:r>
              <a:rPr lang="en-US" sz="2800" dirty="0" smtClean="0"/>
              <a:t> se </a:t>
            </a:r>
            <a:r>
              <a:rPr lang="en-US" sz="2800" dirty="0" err="1" smtClean="0"/>
              <a:t>svodi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povezivanje</a:t>
            </a:r>
            <a:r>
              <a:rPr lang="en-US" sz="2800" dirty="0" smtClean="0"/>
              <a:t> </a:t>
            </a:r>
            <a:r>
              <a:rPr lang="en-US" sz="2800" dirty="0" err="1" smtClean="0"/>
              <a:t>signalnih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strujih</a:t>
            </a:r>
            <a:r>
              <a:rPr lang="en-US" sz="2800" dirty="0" smtClean="0"/>
              <a:t> </a:t>
            </a:r>
            <a:r>
              <a:rPr lang="en-US" sz="2800" dirty="0" err="1" smtClean="0"/>
              <a:t>kablova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C:\Users\Mis\Desktop\hdd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784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is\Desktop\sa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648200"/>
            <a:ext cx="29827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is\Desktop\4257Fig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800601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is\Desktop\P-ata_and_80pin-cabl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5814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is\Desktop\eSATA_po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"/>
            <a:ext cx="2271654" cy="171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is\Desktop\05-ide-sa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662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76600" y="3048000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portovi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uredjaju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86200" y="61722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konektori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ploci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Strujni</a:t>
            </a:r>
            <a:r>
              <a:rPr lang="en-US" dirty="0" smtClean="0"/>
              <a:t> </a:t>
            </a:r>
            <a:r>
              <a:rPr lang="en-US" dirty="0" err="1" smtClean="0"/>
              <a:t>kablovi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5183" t="38542" r="35578" b="41666"/>
          <a:stretch>
            <a:fillRect/>
          </a:stretch>
        </p:blipFill>
        <p:spPr bwMode="auto">
          <a:xfrm>
            <a:off x="838200" y="1219200"/>
            <a:ext cx="752374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l="25988" t="35417" r="36530" b="36458"/>
          <a:stretch>
            <a:fillRect/>
          </a:stretch>
        </p:blipFill>
        <p:spPr bwMode="auto">
          <a:xfrm>
            <a:off x="990600" y="3352800"/>
            <a:ext cx="6858000" cy="289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is\Desktop\lg-opticki-uredaj-gh24ns95-dvdrw-serial-ata_dddf56c4.jpe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5720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is\Desktop\transcend-opticki-uredaj-ts8xdvdrw-dvdrw-dual-layer_cff5915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0"/>
            <a:ext cx="3345700" cy="179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4648200"/>
            <a:ext cx="21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interni</a:t>
            </a:r>
            <a:r>
              <a:rPr lang="en-US" dirty="0" smtClean="0"/>
              <a:t> </a:t>
            </a:r>
            <a:r>
              <a:rPr lang="en-US" dirty="0" err="1" smtClean="0"/>
              <a:t>opticki</a:t>
            </a:r>
            <a:r>
              <a:rPr lang="en-US" dirty="0" smtClean="0"/>
              <a:t> </a:t>
            </a:r>
            <a:r>
              <a:rPr lang="en-US" dirty="0" err="1" smtClean="0"/>
              <a:t>uredjaj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7000" y="3657600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eksterni</a:t>
            </a:r>
            <a:r>
              <a:rPr lang="en-US" dirty="0" smtClean="0"/>
              <a:t> </a:t>
            </a:r>
            <a:r>
              <a:rPr lang="en-US" dirty="0" err="1" smtClean="0"/>
              <a:t>opticki</a:t>
            </a:r>
            <a:r>
              <a:rPr lang="en-US" dirty="0" smtClean="0"/>
              <a:t> </a:t>
            </a:r>
            <a:r>
              <a:rPr lang="en-US" dirty="0" err="1" smtClean="0"/>
              <a:t>uredjaj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92090"/>
            <a:ext cx="7467600" cy="448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Flash </a:t>
            </a:r>
            <a:r>
              <a:rPr lang="en-US" dirty="0" err="1" smtClean="0">
                <a:solidFill>
                  <a:srgbClr val="FF0000"/>
                </a:solidFill>
              </a:rPr>
              <a:t>memorije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Spadaju</a:t>
            </a:r>
            <a:r>
              <a:rPr lang="en-US" dirty="0" smtClean="0"/>
              <a:t> u </a:t>
            </a:r>
            <a:r>
              <a:rPr lang="en-US" dirty="0" err="1" smtClean="0"/>
              <a:t>spoljne</a:t>
            </a:r>
            <a:r>
              <a:rPr lang="en-US" dirty="0" smtClean="0"/>
              <a:t> </a:t>
            </a:r>
            <a:r>
              <a:rPr lang="en-US" dirty="0" err="1" smtClean="0"/>
              <a:t>memorije</a:t>
            </a:r>
            <a:endParaRPr lang="en-US" dirty="0" smtClean="0"/>
          </a:p>
          <a:p>
            <a:r>
              <a:rPr lang="en-US" dirty="0" err="1" smtClean="0"/>
              <a:t>Prenosive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endParaRPr lang="en-US" dirty="0" smtClean="0"/>
          </a:p>
          <a:p>
            <a:r>
              <a:rPr lang="en-US" dirty="0" err="1" smtClean="0"/>
              <a:t>Poluprovodnicke</a:t>
            </a:r>
            <a:r>
              <a:rPr lang="en-US" dirty="0" smtClean="0"/>
              <a:t> </a:t>
            </a:r>
            <a:r>
              <a:rPr lang="en-US" dirty="0" err="1" smtClean="0"/>
              <a:t>memorije-cipovi</a:t>
            </a:r>
            <a:endParaRPr lang="en-US" dirty="0" smtClean="0"/>
          </a:p>
          <a:p>
            <a:r>
              <a:rPr lang="en-US" dirty="0" smtClean="0"/>
              <a:t>Flash –</a:t>
            </a:r>
            <a:r>
              <a:rPr lang="en-US" dirty="0" err="1" smtClean="0"/>
              <a:t>bljesak</a:t>
            </a:r>
            <a:endParaRPr lang="en-US" dirty="0" smtClean="0"/>
          </a:p>
          <a:p>
            <a:r>
              <a:rPr lang="en-US" dirty="0" err="1" smtClean="0"/>
              <a:t>Koriste</a:t>
            </a:r>
            <a:r>
              <a:rPr lang="en-US" dirty="0" smtClean="0"/>
              <a:t> flash </a:t>
            </a:r>
            <a:r>
              <a:rPr lang="en-US" dirty="0" err="1" smtClean="0"/>
              <a:t>tehnologiju-nema</a:t>
            </a:r>
            <a:r>
              <a:rPr lang="en-US" dirty="0" smtClean="0"/>
              <a:t> </a:t>
            </a:r>
            <a:r>
              <a:rPr lang="en-US" dirty="0" err="1" smtClean="0"/>
              <a:t>pokretnih</a:t>
            </a:r>
            <a:r>
              <a:rPr lang="en-US" dirty="0" smtClean="0"/>
              <a:t> </a:t>
            </a:r>
            <a:r>
              <a:rPr lang="en-US" dirty="0" err="1" smtClean="0"/>
              <a:t>delova,niti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  <a:r>
              <a:rPr lang="en-US" dirty="0" err="1" smtClean="0"/>
              <a:t>ergije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pristup</a:t>
            </a:r>
            <a:r>
              <a:rPr lang="en-US" dirty="0" smtClean="0"/>
              <a:t> </a:t>
            </a:r>
            <a:r>
              <a:rPr lang="en-US" dirty="0" err="1" smtClean="0"/>
              <a:t>memoriji</a:t>
            </a:r>
            <a:endParaRPr lang="en-US" dirty="0" smtClean="0"/>
          </a:p>
          <a:p>
            <a:r>
              <a:rPr lang="en-US" dirty="0" err="1" smtClean="0"/>
              <a:t>Pojavljuju</a:t>
            </a:r>
            <a:r>
              <a:rPr lang="en-US" dirty="0" smtClean="0"/>
              <a:t> se 1088god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poslednja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en-US" dirty="0" smtClean="0"/>
              <a:t> EEPROM </a:t>
            </a:r>
            <a:r>
              <a:rPr lang="en-US" dirty="0" err="1" smtClean="0"/>
              <a:t>memorije</a:t>
            </a:r>
            <a:endParaRPr lang="en-US" dirty="0" smtClean="0"/>
          </a:p>
          <a:p>
            <a:r>
              <a:rPr lang="en-US" i="1" dirty="0" err="1" smtClean="0"/>
              <a:t>Uporediti</a:t>
            </a:r>
            <a:r>
              <a:rPr lang="en-US" i="1" dirty="0" smtClean="0"/>
              <a:t> </a:t>
            </a:r>
            <a:r>
              <a:rPr lang="en-US" i="1" dirty="0" err="1" smtClean="0"/>
              <a:t>fles</a:t>
            </a:r>
            <a:r>
              <a:rPr lang="en-US" i="1" dirty="0" smtClean="0"/>
              <a:t> </a:t>
            </a:r>
            <a:r>
              <a:rPr lang="en-US" i="1" dirty="0" err="1" smtClean="0"/>
              <a:t>memorije</a:t>
            </a:r>
            <a:r>
              <a:rPr lang="en-US" i="1" dirty="0" smtClean="0"/>
              <a:t>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ostalim</a:t>
            </a:r>
            <a:r>
              <a:rPr lang="en-US" i="1" dirty="0" smtClean="0"/>
              <a:t> </a:t>
            </a:r>
            <a:r>
              <a:rPr lang="en-US" i="1" dirty="0" err="1" smtClean="0"/>
              <a:t>spoljnim</a:t>
            </a:r>
            <a:r>
              <a:rPr lang="en-US" i="1" dirty="0" smtClean="0"/>
              <a:t> </a:t>
            </a:r>
            <a:r>
              <a:rPr lang="en-US" i="1" dirty="0" err="1" smtClean="0"/>
              <a:t>memorijama</a:t>
            </a:r>
            <a:r>
              <a:rPr lang="en-US" i="1" dirty="0" smtClean="0"/>
              <a:t>(</a:t>
            </a:r>
            <a:r>
              <a:rPr lang="en-US" i="1" dirty="0" err="1" smtClean="0"/>
              <a:t>po</a:t>
            </a:r>
            <a:r>
              <a:rPr lang="en-US" i="1" dirty="0" smtClean="0"/>
              <a:t> </a:t>
            </a:r>
            <a:r>
              <a:rPr lang="en-US" i="1" dirty="0" err="1" smtClean="0"/>
              <a:t>karakteristikama</a:t>
            </a:r>
            <a:r>
              <a:rPr lang="en-US" i="1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Ovde</a:t>
            </a:r>
            <a:r>
              <a:rPr lang="en-US" sz="2800" dirty="0" smtClean="0"/>
              <a:t> </a:t>
            </a:r>
            <a:r>
              <a:rPr lang="en-US" sz="2800" dirty="0" err="1" smtClean="0"/>
              <a:t>spadaju</a:t>
            </a:r>
            <a:r>
              <a:rPr lang="en-US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Stick </a:t>
            </a:r>
            <a:r>
              <a:rPr lang="en-US" sz="2800" dirty="0" err="1" smtClean="0"/>
              <a:t>fles</a:t>
            </a:r>
            <a:r>
              <a:rPr lang="en-US" sz="2800" dirty="0" smtClean="0"/>
              <a:t> </a:t>
            </a:r>
            <a:r>
              <a:rPr lang="en-US" sz="2800" dirty="0" err="1" smtClean="0"/>
              <a:t>memorije</a:t>
            </a:r>
            <a:r>
              <a:rPr lang="en-US" sz="2800" dirty="0" smtClean="0"/>
              <a:t>-USB </a:t>
            </a:r>
            <a:r>
              <a:rPr lang="en-US" sz="2800" dirty="0" err="1" smtClean="0"/>
              <a:t>fles</a:t>
            </a:r>
            <a:r>
              <a:rPr lang="en-US" sz="2800" dirty="0" smtClean="0"/>
              <a:t> </a:t>
            </a:r>
            <a:r>
              <a:rPr lang="en-US" sz="2800" dirty="0" err="1" smtClean="0"/>
              <a:t>memorije</a:t>
            </a:r>
            <a:r>
              <a:rPr lang="en-US" sz="2800" dirty="0" smtClean="0"/>
              <a:t>(</a:t>
            </a:r>
            <a:r>
              <a:rPr lang="en-US" sz="2800" dirty="0" err="1" smtClean="0"/>
              <a:t>fles</a:t>
            </a:r>
            <a:r>
              <a:rPr lang="en-US" sz="2800" dirty="0" smtClean="0"/>
              <a:t> </a:t>
            </a:r>
            <a:r>
              <a:rPr lang="en-US" sz="2800" dirty="0" err="1" smtClean="0"/>
              <a:t>mem</a:t>
            </a:r>
            <a:r>
              <a:rPr lang="en-US" sz="2800" dirty="0" err="1" smtClean="0"/>
              <a:t>orije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err="1" smtClean="0"/>
              <a:t>Memorijske</a:t>
            </a:r>
            <a:r>
              <a:rPr lang="en-US" sz="2800" dirty="0" smtClean="0"/>
              <a:t> </a:t>
            </a:r>
            <a:r>
              <a:rPr lang="en-US" sz="2800" dirty="0" err="1" smtClean="0"/>
              <a:t>kartice</a:t>
            </a:r>
            <a:r>
              <a:rPr lang="en-US" sz="2800" dirty="0" smtClean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SSD </a:t>
            </a:r>
            <a:r>
              <a:rPr lang="en-US" sz="2800" dirty="0" err="1" smtClean="0"/>
              <a:t>diskovi</a:t>
            </a:r>
            <a:endParaRPr lang="en-US" sz="2800" dirty="0" smtClean="0"/>
          </a:p>
          <a:p>
            <a:r>
              <a:rPr lang="en-US" i="1" dirty="0" err="1" smtClean="0"/>
              <a:t>Navedi</a:t>
            </a:r>
            <a:r>
              <a:rPr lang="en-US" i="1" dirty="0" smtClean="0"/>
              <a:t> </a:t>
            </a:r>
            <a:r>
              <a:rPr lang="en-US" i="1" dirty="0" err="1" smtClean="0"/>
              <a:t>neke</a:t>
            </a:r>
            <a:r>
              <a:rPr lang="en-US" i="1" dirty="0" smtClean="0"/>
              <a:t> </a:t>
            </a:r>
            <a:r>
              <a:rPr lang="en-US" i="1" dirty="0" err="1" smtClean="0"/>
              <a:t>vrste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err="1" smtClean="0"/>
              <a:t>memorijskih</a:t>
            </a:r>
            <a:r>
              <a:rPr lang="en-US" i="1" dirty="0" smtClean="0"/>
              <a:t> </a:t>
            </a:r>
            <a:r>
              <a:rPr lang="en-US" i="1" dirty="0" err="1" smtClean="0"/>
              <a:t>kartica</a:t>
            </a:r>
            <a:endParaRPr lang="en-US" i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5183" t="35417" r="38507" b="6250"/>
          <a:stretch>
            <a:fillRect/>
          </a:stretch>
        </p:blipFill>
        <p:spPr bwMode="auto">
          <a:xfrm>
            <a:off x="4419600" y="2590800"/>
            <a:ext cx="472439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0988" t="21547" r="2640" b="7735"/>
          <a:stretch>
            <a:fillRect/>
          </a:stretch>
        </p:blipFill>
        <p:spPr bwMode="auto">
          <a:xfrm>
            <a:off x="228600" y="990600"/>
            <a:ext cx="739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588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SSD-</a:t>
            </a:r>
            <a:r>
              <a:rPr lang="en-US" b="1" dirty="0" err="1" smtClean="0"/>
              <a:t>poluprovodnicki</a:t>
            </a:r>
            <a:r>
              <a:rPr lang="en-US" b="1" dirty="0" smtClean="0"/>
              <a:t> </a:t>
            </a:r>
            <a:r>
              <a:rPr lang="en-US" b="1" dirty="0" err="1" smtClean="0"/>
              <a:t>diskovi,elektricni</a:t>
            </a:r>
            <a:r>
              <a:rPr lang="en-US" b="1" dirty="0" smtClean="0"/>
              <a:t> </a:t>
            </a:r>
            <a:r>
              <a:rPr lang="en-US" b="1" dirty="0" err="1" smtClean="0"/>
              <a:t>diskovi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Opticke</a:t>
            </a:r>
            <a:r>
              <a:rPr lang="en-US" dirty="0" smtClean="0"/>
              <a:t> </a:t>
            </a:r>
            <a:r>
              <a:rPr lang="en-US" dirty="0" err="1" smtClean="0"/>
              <a:t>memorije-</a:t>
            </a:r>
            <a:r>
              <a:rPr lang="en-US" dirty="0" err="1" smtClean="0">
                <a:solidFill>
                  <a:srgbClr val="FF0000"/>
                </a:solidFill>
              </a:rPr>
              <a:t>Opticki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diskovi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Spadaju</a:t>
            </a:r>
            <a:r>
              <a:rPr lang="en-US" dirty="0" smtClean="0"/>
              <a:t> u </a:t>
            </a:r>
            <a:r>
              <a:rPr lang="en-US" dirty="0" err="1" smtClean="0"/>
              <a:t>spoljne</a:t>
            </a:r>
            <a:r>
              <a:rPr lang="en-US" dirty="0" smtClean="0"/>
              <a:t> </a:t>
            </a:r>
            <a:r>
              <a:rPr lang="en-US" dirty="0" err="1" smtClean="0"/>
              <a:t>memorije</a:t>
            </a:r>
            <a:endParaRPr lang="en-US" dirty="0" smtClean="0"/>
          </a:p>
          <a:p>
            <a:r>
              <a:rPr lang="en-US" dirty="0" err="1" smtClean="0"/>
              <a:t>Prenosive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endParaRPr lang="en-US" dirty="0" smtClean="0"/>
          </a:p>
          <a:p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medijum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skladistenje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endParaRPr lang="en-US" dirty="0" smtClean="0"/>
          </a:p>
          <a:p>
            <a:r>
              <a:rPr lang="en-US" i="1" dirty="0" err="1" smtClean="0"/>
              <a:t>Koja</a:t>
            </a:r>
            <a:r>
              <a:rPr lang="en-US" i="1" dirty="0" smtClean="0"/>
              <a:t> je </a:t>
            </a:r>
            <a:r>
              <a:rPr lang="en-US" i="1" dirty="0" err="1" smtClean="0"/>
              <a:t>razlika</a:t>
            </a:r>
            <a:r>
              <a:rPr lang="en-US" i="1" dirty="0" smtClean="0"/>
              <a:t> u </a:t>
            </a:r>
            <a:r>
              <a:rPr lang="en-US" i="1" dirty="0" err="1" smtClean="0"/>
              <a:t>odnosu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HDD?</a:t>
            </a:r>
          </a:p>
          <a:p>
            <a:r>
              <a:rPr lang="en-US" dirty="0" err="1" smtClean="0"/>
              <a:t>Opticki</a:t>
            </a:r>
            <a:r>
              <a:rPr lang="en-US" dirty="0" smtClean="0"/>
              <a:t> </a:t>
            </a:r>
            <a:r>
              <a:rPr lang="en-US" dirty="0" err="1" smtClean="0"/>
              <a:t>zapis</a:t>
            </a:r>
            <a:r>
              <a:rPr lang="en-US" dirty="0" smtClean="0"/>
              <a:t> (</a:t>
            </a:r>
            <a:r>
              <a:rPr lang="en-US" dirty="0" err="1" smtClean="0"/>
              <a:t>opticki</a:t>
            </a:r>
            <a:r>
              <a:rPr lang="en-US" dirty="0" smtClean="0"/>
              <a:t> </a:t>
            </a:r>
            <a:r>
              <a:rPr lang="en-US" dirty="0" err="1" smtClean="0"/>
              <a:t>medijumi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Sluze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cuvanje</a:t>
            </a:r>
            <a:r>
              <a:rPr lang="en-US" dirty="0" smtClean="0"/>
              <a:t> MM </a:t>
            </a:r>
            <a:r>
              <a:rPr lang="en-US" dirty="0" err="1" smtClean="0"/>
              <a:t>sadrzaja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7910" t="17127" r="35562" b="15193"/>
          <a:stretch>
            <a:fillRect/>
          </a:stretch>
        </p:blipFill>
        <p:spPr bwMode="auto">
          <a:xfrm>
            <a:off x="914400" y="609600"/>
            <a:ext cx="755281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Poredjenje</a:t>
            </a:r>
            <a:r>
              <a:rPr lang="en-US" sz="4000" dirty="0" smtClean="0"/>
              <a:t> </a:t>
            </a:r>
            <a:r>
              <a:rPr lang="en-US" sz="4000" dirty="0" err="1" smtClean="0"/>
              <a:t>magnetnog</a:t>
            </a:r>
            <a:r>
              <a:rPr lang="en-US" sz="4000" dirty="0" smtClean="0"/>
              <a:t> </a:t>
            </a:r>
            <a:r>
              <a:rPr lang="en-US" sz="4000" dirty="0" err="1" smtClean="0"/>
              <a:t>diska</a:t>
            </a:r>
            <a:r>
              <a:rPr lang="en-US" sz="4000" dirty="0" smtClean="0"/>
              <a:t> </a:t>
            </a:r>
            <a:r>
              <a:rPr lang="en-US" sz="4000" dirty="0" err="1" smtClean="0"/>
              <a:t>i</a:t>
            </a:r>
            <a:r>
              <a:rPr lang="en-US" sz="4000" dirty="0" smtClean="0"/>
              <a:t> SSD</a:t>
            </a:r>
            <a:endParaRPr lang="en-US" sz="4000" dirty="0"/>
          </a:p>
        </p:txBody>
      </p:sp>
      <p:pic>
        <p:nvPicPr>
          <p:cNvPr id="4" name="Content Placeholder 3" descr="C:\Users\Mis\Desktop\01_ssd_hdd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724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is\Desktop\hdd-and-ssd-650x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Eksterni</a:t>
            </a:r>
            <a:r>
              <a:rPr lang="en-US" dirty="0" smtClean="0"/>
              <a:t> hard disk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Osim</a:t>
            </a:r>
            <a:r>
              <a:rPr lang="en-US" sz="2400" dirty="0" smtClean="0"/>
              <a:t> </a:t>
            </a:r>
            <a:r>
              <a:rPr lang="en-US" sz="2400" dirty="0" err="1" smtClean="0"/>
              <a:t>internih</a:t>
            </a:r>
            <a:r>
              <a:rPr lang="en-US" sz="2400" dirty="0" smtClean="0"/>
              <a:t> hard </a:t>
            </a:r>
            <a:r>
              <a:rPr lang="en-US" sz="2400" dirty="0" err="1" smtClean="0"/>
              <a:t>diskova</a:t>
            </a:r>
            <a:r>
              <a:rPr lang="en-US" sz="2400" dirty="0" smtClean="0"/>
              <a:t> (</a:t>
            </a:r>
            <a:r>
              <a:rPr lang="en-US" sz="2400" dirty="0" err="1" smtClean="0"/>
              <a:t>diskova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montiraju</a:t>
            </a:r>
            <a:r>
              <a:rPr lang="en-US" sz="2400" dirty="0" smtClean="0"/>
              <a:t> </a:t>
            </a:r>
            <a:r>
              <a:rPr lang="en-US" sz="2400" dirty="0" err="1" smtClean="0"/>
              <a:t>unutar</a:t>
            </a:r>
            <a:r>
              <a:rPr lang="en-US" sz="2400" dirty="0" smtClean="0"/>
              <a:t> </a:t>
            </a:r>
            <a:r>
              <a:rPr lang="en-US" sz="2400" dirty="0" err="1" smtClean="0"/>
              <a:t>kućišta</a:t>
            </a:r>
            <a:r>
              <a:rPr lang="en-US" sz="2400" dirty="0" smtClean="0"/>
              <a:t>) </a:t>
            </a:r>
            <a:r>
              <a:rPr lang="en-US" sz="2400" dirty="0" err="1" smtClean="0"/>
              <a:t>postoje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eksterni</a:t>
            </a:r>
            <a:r>
              <a:rPr lang="en-US" sz="2400" dirty="0" smtClean="0"/>
              <a:t> hard </a:t>
            </a:r>
            <a:r>
              <a:rPr lang="en-US" sz="2400" dirty="0" err="1" smtClean="0"/>
              <a:t>diskovi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Po </a:t>
            </a:r>
            <a:r>
              <a:rPr lang="en-US" sz="2400" dirty="0" err="1" smtClean="0"/>
              <a:t>načinu</a:t>
            </a:r>
            <a:r>
              <a:rPr lang="en-US" sz="2400" dirty="0" smtClean="0"/>
              <a:t> </a:t>
            </a:r>
            <a:r>
              <a:rPr lang="en-US" sz="2400" dirty="0" err="1" smtClean="0"/>
              <a:t>rada</a:t>
            </a:r>
            <a:r>
              <a:rPr lang="en-US" sz="2400" dirty="0" smtClean="0"/>
              <a:t> se ne </a:t>
            </a:r>
            <a:r>
              <a:rPr lang="en-US" sz="2400" dirty="0" err="1" smtClean="0"/>
              <a:t>razlikuju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običnih</a:t>
            </a:r>
            <a:r>
              <a:rPr lang="en-US" sz="2400" dirty="0" smtClean="0"/>
              <a:t> </a:t>
            </a:r>
            <a:r>
              <a:rPr lang="en-US" sz="2400" dirty="0" err="1" smtClean="0"/>
              <a:t>internih</a:t>
            </a:r>
            <a:r>
              <a:rPr lang="en-US" sz="2400" dirty="0" smtClean="0"/>
              <a:t> hard </a:t>
            </a:r>
            <a:r>
              <a:rPr lang="en-US" sz="2400" dirty="0" err="1" smtClean="0"/>
              <a:t>diskova</a:t>
            </a:r>
            <a:r>
              <a:rPr lang="en-US" sz="2400" dirty="0" smtClean="0"/>
              <a:t>, </a:t>
            </a:r>
            <a:r>
              <a:rPr lang="en-US" sz="2400" dirty="0" err="1" smtClean="0"/>
              <a:t>jedino</a:t>
            </a:r>
            <a:r>
              <a:rPr lang="en-US" sz="2400" dirty="0" smtClean="0"/>
              <a:t> je </a:t>
            </a:r>
            <a:r>
              <a:rPr lang="en-US" sz="2400" dirty="0" err="1" smtClean="0"/>
              <a:t>način</a:t>
            </a:r>
            <a:r>
              <a:rPr lang="en-US" sz="2400" dirty="0" smtClean="0"/>
              <a:t> </a:t>
            </a:r>
            <a:r>
              <a:rPr lang="en-US" sz="2400" dirty="0" err="1" smtClean="0"/>
              <a:t>priključivanja</a:t>
            </a:r>
            <a:r>
              <a:rPr lang="en-US" sz="2400" dirty="0" smtClean="0"/>
              <a:t> </a:t>
            </a:r>
            <a:r>
              <a:rPr lang="en-US" sz="2400" dirty="0" err="1" smtClean="0"/>
              <a:t>drugačiji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err="1" smtClean="0"/>
              <a:t>Koriste</a:t>
            </a:r>
            <a:r>
              <a:rPr lang="en-US" sz="2400" dirty="0" smtClean="0"/>
              <a:t> USB </a:t>
            </a:r>
            <a:r>
              <a:rPr lang="en-US" sz="2400" dirty="0" err="1" smtClean="0"/>
              <a:t>priključak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njega</a:t>
            </a:r>
            <a:r>
              <a:rPr lang="en-US" sz="2400" dirty="0" smtClean="0"/>
              <a:t> </a:t>
            </a:r>
            <a:r>
              <a:rPr lang="en-US" sz="2400" dirty="0" err="1" smtClean="0"/>
              <a:t>crpe</a:t>
            </a:r>
            <a:r>
              <a:rPr lang="en-US" sz="2400" dirty="0" smtClean="0"/>
              <a:t> </a:t>
            </a:r>
            <a:r>
              <a:rPr lang="en-US" sz="2400" dirty="0" err="1" smtClean="0"/>
              <a:t>napajanje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svoj</a:t>
            </a:r>
            <a:r>
              <a:rPr lang="en-US" sz="2400" dirty="0" smtClean="0"/>
              <a:t> rad. </a:t>
            </a:r>
          </a:p>
          <a:p>
            <a:pPr>
              <a:buNone/>
            </a:pPr>
            <a:r>
              <a:rPr lang="en-US" sz="2400" i="1" dirty="0" err="1" smtClean="0"/>
              <a:t>Kolika</a:t>
            </a:r>
            <a:r>
              <a:rPr lang="en-US" sz="2400" i="1" dirty="0" smtClean="0"/>
              <a:t> je </a:t>
            </a:r>
            <a:r>
              <a:rPr lang="en-US" sz="2400" i="1" dirty="0" err="1" smtClean="0"/>
              <a:t>uobicajena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kolicina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podataka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kod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ovakvih</a:t>
            </a:r>
            <a:r>
              <a:rPr lang="en-US" sz="2400" i="1" dirty="0" smtClean="0"/>
              <a:t> </a:t>
            </a:r>
            <a:r>
              <a:rPr lang="en-US" i="1" dirty="0" err="1" smtClean="0"/>
              <a:t>diskova</a:t>
            </a:r>
            <a:r>
              <a:rPr lang="en-US" i="1" dirty="0" smtClean="0"/>
              <a:t> </a:t>
            </a:r>
            <a:r>
              <a:rPr lang="en-US" i="1" dirty="0" err="1" smtClean="0"/>
              <a:t>danas</a:t>
            </a:r>
            <a:r>
              <a:rPr lang="en-US" i="1" dirty="0" smtClean="0"/>
              <a:t>?</a:t>
            </a:r>
          </a:p>
          <a:p>
            <a:pPr>
              <a:buNone/>
            </a:pPr>
            <a:r>
              <a:rPr lang="en-US" sz="2400" dirty="0" err="1" smtClean="0"/>
              <a:t>Koštaju</a:t>
            </a:r>
            <a:r>
              <a:rPr lang="en-US" sz="2400" dirty="0" smtClean="0"/>
              <a:t>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običnih</a:t>
            </a:r>
            <a:r>
              <a:rPr lang="en-US" sz="2400" dirty="0" smtClean="0"/>
              <a:t> hard </a:t>
            </a:r>
            <a:r>
              <a:rPr lang="en-US" sz="2400" dirty="0" err="1" smtClean="0"/>
              <a:t>diskova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ali</a:t>
            </a:r>
            <a:r>
              <a:rPr lang="en-US" sz="2400" dirty="0" smtClean="0"/>
              <a:t> je </a:t>
            </a:r>
            <a:r>
              <a:rPr lang="en-US" sz="2400" dirty="0" err="1" smtClean="0"/>
              <a:t>mobilnost</a:t>
            </a:r>
            <a:r>
              <a:rPr lang="en-US" sz="2400" dirty="0" smtClean="0"/>
              <a:t> (</a:t>
            </a:r>
            <a:r>
              <a:rPr lang="en-US" sz="2400" dirty="0" err="1" smtClean="0"/>
              <a:t>prenosivost</a:t>
            </a:r>
            <a:r>
              <a:rPr lang="en-US" sz="2400" dirty="0" smtClean="0"/>
              <a:t>)  </a:t>
            </a:r>
            <a:r>
              <a:rPr lang="en-US" sz="2400" dirty="0" err="1" smtClean="0"/>
              <a:t>njihova</a:t>
            </a:r>
            <a:r>
              <a:rPr lang="en-US" sz="2400" dirty="0" smtClean="0"/>
              <a:t> </a:t>
            </a:r>
            <a:r>
              <a:rPr lang="en-US" sz="2400" dirty="0" err="1" smtClean="0"/>
              <a:t>glavna</a:t>
            </a:r>
            <a:r>
              <a:rPr lang="en-US" sz="2400" dirty="0" smtClean="0"/>
              <a:t> </a:t>
            </a:r>
            <a:r>
              <a:rPr lang="en-US" sz="2400" dirty="0" err="1" smtClean="0"/>
              <a:t>osobina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1" y="4800601"/>
            <a:ext cx="373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Naci</a:t>
            </a:r>
            <a:r>
              <a:rPr lang="en-US" dirty="0" smtClean="0"/>
              <a:t> </a:t>
            </a:r>
            <a:r>
              <a:rPr lang="en-US" dirty="0" err="1" smtClean="0"/>
              <a:t>specifikacije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internog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eksternog</a:t>
            </a:r>
            <a:r>
              <a:rPr lang="en-US" dirty="0" smtClean="0"/>
              <a:t> SSD-a.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optickog</a:t>
            </a:r>
            <a:r>
              <a:rPr lang="en-US" dirty="0" smtClean="0"/>
              <a:t> </a:t>
            </a:r>
            <a:r>
              <a:rPr lang="en-US" dirty="0" err="1" smtClean="0"/>
              <a:t>diska</a:t>
            </a:r>
            <a:endParaRPr lang="en-US" dirty="0"/>
          </a:p>
        </p:txBody>
      </p:sp>
      <p:pic>
        <p:nvPicPr>
          <p:cNvPr id="4" name="Picture 3" descr="D:\POSAO\Ana\2014\HARDVER\15\lit\image00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211669"/>
            <a:ext cx="570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reflektovan</a:t>
            </a:r>
            <a:r>
              <a:rPr lang="en-US" dirty="0" smtClean="0"/>
              <a:t> </a:t>
            </a:r>
            <a:r>
              <a:rPr lang="en-US" dirty="0" err="1" smtClean="0"/>
              <a:t>sloj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snimajuci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staze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r="3991" b="53035"/>
          <a:stretch>
            <a:fillRect/>
          </a:stretch>
        </p:blipFill>
        <p:spPr bwMode="auto">
          <a:xfrm>
            <a:off x="304800" y="1752600"/>
            <a:ext cx="510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219200"/>
            <a:ext cx="507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Industrijski</a:t>
            </a:r>
            <a:r>
              <a:rPr lang="en-US" dirty="0" smtClean="0"/>
              <a:t> </a:t>
            </a:r>
            <a:r>
              <a:rPr lang="en-US" dirty="0" err="1" smtClean="0"/>
              <a:t>proizvedeni</a:t>
            </a:r>
            <a:r>
              <a:rPr lang="en-US" dirty="0" smtClean="0"/>
              <a:t> </a:t>
            </a:r>
            <a:r>
              <a:rPr lang="en-US" dirty="0" err="1" smtClean="0"/>
              <a:t>diskovi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b="1" dirty="0" smtClean="0"/>
              <a:t>3 </a:t>
            </a:r>
            <a:r>
              <a:rPr lang="en-US" b="1" dirty="0" err="1" smtClean="0"/>
              <a:t>sloja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diska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3809" y="1600200"/>
            <a:ext cx="703438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err="1" smtClean="0"/>
              <a:t>Zapis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disku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</a:t>
            </a:r>
            <a:r>
              <a:rPr lang="en-US" dirty="0" smtClean="0"/>
              <a:t>a </a:t>
            </a:r>
            <a:r>
              <a:rPr lang="en-US" dirty="0" err="1" smtClean="0"/>
              <a:t>optičkom</a:t>
            </a:r>
            <a:r>
              <a:rPr lang="en-US" dirty="0" smtClean="0"/>
              <a:t> </a:t>
            </a:r>
            <a:r>
              <a:rPr lang="en-US" dirty="0" err="1" smtClean="0"/>
              <a:t>disku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upisa</a:t>
            </a:r>
            <a:r>
              <a:rPr lang="en-US" dirty="0" smtClean="0"/>
              <a:t> 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površini</a:t>
            </a:r>
            <a:r>
              <a:rPr lang="en-US" dirty="0" smtClean="0"/>
              <a:t> </a:t>
            </a:r>
            <a:r>
              <a:rPr lang="en-US" dirty="0" err="1" smtClean="0"/>
              <a:t>diska</a:t>
            </a:r>
            <a:r>
              <a:rPr lang="en-US" dirty="0" smtClean="0"/>
              <a:t> </a:t>
            </a:r>
            <a:r>
              <a:rPr lang="en-US" dirty="0" err="1" smtClean="0"/>
              <a:t>formiraju</a:t>
            </a:r>
            <a:r>
              <a:rPr lang="en-US" dirty="0" smtClean="0"/>
              <a:t>:</a:t>
            </a:r>
          </a:p>
          <a:p>
            <a:r>
              <a:rPr lang="en-US" b="1" dirty="0" err="1" smtClean="0"/>
              <a:t>rupe</a:t>
            </a:r>
            <a:r>
              <a:rPr lang="en-US" dirty="0" smtClean="0"/>
              <a:t> (</a:t>
            </a:r>
            <a:r>
              <a:rPr lang="en-US" dirty="0" err="1" smtClean="0"/>
              <a:t>zareze,brazde</a:t>
            </a:r>
            <a:r>
              <a:rPr lang="en-US" dirty="0" smtClean="0"/>
              <a:t>)-pits</a:t>
            </a:r>
            <a:endParaRPr lang="en-US" dirty="0" smtClean="0"/>
          </a:p>
          <a:p>
            <a:r>
              <a:rPr lang="en-US" dirty="0" err="1" smtClean="0"/>
              <a:t>Ravnice</a:t>
            </a:r>
            <a:r>
              <a:rPr lang="en-US" dirty="0" smtClean="0"/>
              <a:t>(</a:t>
            </a:r>
            <a:r>
              <a:rPr lang="en-US" dirty="0" err="1" smtClean="0"/>
              <a:t>izbocine</a:t>
            </a:r>
            <a:r>
              <a:rPr lang="en-US" dirty="0" smtClean="0"/>
              <a:t>)-</a:t>
            </a:r>
            <a:r>
              <a:rPr lang="en-US" dirty="0" err="1" smtClean="0"/>
              <a:t>p</a:t>
            </a:r>
            <a:r>
              <a:rPr lang="en-US" dirty="0" err="1" smtClean="0"/>
              <a:t>rostor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-lands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57760" t="3390"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3352800"/>
            <a:ext cx="4257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CD ROM drive</a:t>
            </a:r>
            <a:r>
              <a:rPr lang="en-US" dirty="0" smtClean="0"/>
              <a:t>(CD </a:t>
            </a:r>
            <a:r>
              <a:rPr lang="en-US" dirty="0" err="1" smtClean="0"/>
              <a:t>uredjaj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CD </a:t>
            </a:r>
            <a:r>
              <a:rPr lang="en-US" dirty="0" err="1" smtClean="0"/>
              <a:t>i</a:t>
            </a:r>
            <a:r>
              <a:rPr lang="en-US" dirty="0" smtClean="0"/>
              <a:t> DVD </a:t>
            </a:r>
            <a:r>
              <a:rPr lang="en-US" dirty="0" err="1" smtClean="0"/>
              <a:t>uređaji</a:t>
            </a:r>
            <a:r>
              <a:rPr lang="en-US" dirty="0" smtClean="0"/>
              <a:t> </a:t>
            </a:r>
            <a:r>
              <a:rPr lang="en-US" dirty="0" err="1" smtClean="0"/>
              <a:t>spadaju</a:t>
            </a:r>
            <a:r>
              <a:rPr lang="en-US" dirty="0" smtClean="0"/>
              <a:t> u </a:t>
            </a:r>
            <a:r>
              <a:rPr lang="en-US" dirty="0" err="1" smtClean="0"/>
              <a:t>optičke</a:t>
            </a:r>
            <a:r>
              <a:rPr lang="en-US" dirty="0" smtClean="0"/>
              <a:t> </a:t>
            </a:r>
            <a:r>
              <a:rPr lang="en-US" dirty="0" err="1" smtClean="0"/>
              <a:t>uređaje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en-US" dirty="0" err="1" smtClean="0"/>
              <a:t>uredjaja</a:t>
            </a:r>
            <a:r>
              <a:rPr lang="en-US" dirty="0" smtClean="0"/>
              <a:t>:</a:t>
            </a:r>
          </a:p>
          <a:p>
            <a:r>
              <a:rPr lang="en-US" dirty="0" smtClean="0"/>
              <a:t>Laser</a:t>
            </a:r>
          </a:p>
          <a:p>
            <a:r>
              <a:rPr lang="en-US" dirty="0" err="1" smtClean="0"/>
              <a:t>Fotodioda</a:t>
            </a:r>
            <a:endParaRPr lang="en-US" dirty="0" smtClean="0"/>
          </a:p>
          <a:p>
            <a:r>
              <a:rPr lang="en-US" dirty="0" err="1" smtClean="0"/>
              <a:t>Sociva</a:t>
            </a:r>
            <a:endParaRPr lang="en-US" dirty="0" smtClean="0"/>
          </a:p>
          <a:p>
            <a:r>
              <a:rPr lang="en-US" dirty="0" err="1" smtClean="0"/>
              <a:t>Polupropusno</a:t>
            </a:r>
            <a:r>
              <a:rPr lang="en-US" dirty="0" smtClean="0"/>
              <a:t> </a:t>
            </a:r>
            <a:r>
              <a:rPr lang="en-US" dirty="0" err="1" smtClean="0"/>
              <a:t>ogledalo</a:t>
            </a:r>
            <a:endParaRPr lang="en-US" dirty="0" smtClean="0"/>
          </a:p>
          <a:p>
            <a:r>
              <a:rPr lang="en-US" dirty="0" smtClean="0"/>
              <a:t>Motor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9840" t="16268" r="-28" b="29187"/>
          <a:stretch>
            <a:fillRect/>
          </a:stretch>
        </p:blipFill>
        <p:spPr bwMode="auto">
          <a:xfrm>
            <a:off x="5105400" y="3990109"/>
            <a:ext cx="4038600" cy="28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153400" cy="440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7172158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297</TotalTime>
  <Words>320</Words>
  <Application>Microsoft Office PowerPoint</Application>
  <PresentationFormat>On-screen Show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Opticki diskovi i flash memorije</vt:lpstr>
      <vt:lpstr>Opticke memorije-Opticki diskovi</vt:lpstr>
      <vt:lpstr>Struktura optickog diska</vt:lpstr>
      <vt:lpstr>Razvoj diska</vt:lpstr>
      <vt:lpstr>Zapis podataka na disku</vt:lpstr>
      <vt:lpstr>Slide 6</vt:lpstr>
      <vt:lpstr>CD ROM drive(CD uredjaj) </vt:lpstr>
      <vt:lpstr>Slide 8</vt:lpstr>
      <vt:lpstr>Slide 9</vt:lpstr>
      <vt:lpstr>Vrste optickih memorija </vt:lpstr>
      <vt:lpstr>Zadatak</vt:lpstr>
      <vt:lpstr>Interfejsi za opticke uredjaje </vt:lpstr>
      <vt:lpstr>Slide 13</vt:lpstr>
      <vt:lpstr>Slide 14</vt:lpstr>
      <vt:lpstr>Slide 15</vt:lpstr>
      <vt:lpstr>Primer</vt:lpstr>
      <vt:lpstr>Flash memorije</vt:lpstr>
      <vt:lpstr> </vt:lpstr>
      <vt:lpstr>Slide 19</vt:lpstr>
      <vt:lpstr>Slide 20</vt:lpstr>
      <vt:lpstr>Poredjenje magnetnog diska i SSD</vt:lpstr>
      <vt:lpstr>Eksterni hard disk  </vt:lpstr>
      <vt:lpstr>Zadatak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Opti;ki diskovi i flashs memorije</dc:title>
  <dc:creator>pc</dc:creator>
  <cp:lastModifiedBy>pc</cp:lastModifiedBy>
  <cp:revision>73</cp:revision>
  <dcterms:created xsi:type="dcterms:W3CDTF">2006-08-16T00:00:00Z</dcterms:created>
  <dcterms:modified xsi:type="dcterms:W3CDTF">2019-04-02T19:42:41Z</dcterms:modified>
</cp:coreProperties>
</file>