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7" r:id="rId22"/>
    <p:sldId id="278" r:id="rId23"/>
    <p:sldId id="279" r:id="rId24"/>
    <p:sldId id="28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tPc0jI21i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Spoljasnje</a:t>
            </a:r>
            <a:r>
              <a:rPr lang="en-US" sz="4000" dirty="0" smtClean="0"/>
              <a:t> </a:t>
            </a:r>
            <a:r>
              <a:rPr lang="en-US" sz="4000" dirty="0" err="1" smtClean="0"/>
              <a:t>memorije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HDD-HARD DISK DRIVE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Organizacija</a:t>
            </a:r>
            <a:r>
              <a:rPr lang="en-US" dirty="0" smtClean="0"/>
              <a:t> </a:t>
            </a:r>
            <a:r>
              <a:rPr lang="en-US" dirty="0" err="1" smtClean="0"/>
              <a:t>podatak</a:t>
            </a:r>
            <a:r>
              <a:rPr lang="en-US" dirty="0" smtClean="0"/>
              <a:t> </a:t>
            </a:r>
            <a:r>
              <a:rPr lang="en-US" dirty="0" err="1" smtClean="0"/>
              <a:t>ana</a:t>
            </a:r>
            <a:r>
              <a:rPr lang="en-US" dirty="0" smtClean="0"/>
              <a:t> </a:t>
            </a:r>
            <a:r>
              <a:rPr lang="en-US" dirty="0" err="1" smtClean="0"/>
              <a:t>disku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23451" r="975" b="15929"/>
          <a:stretch>
            <a:fillRect/>
          </a:stretch>
        </p:blipFill>
        <p:spPr bwMode="auto">
          <a:xfrm>
            <a:off x="457200" y="1600200"/>
            <a:ext cx="4328638" cy="146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t="21622" r="721" b="18468"/>
          <a:stretch>
            <a:fillRect/>
          </a:stretch>
        </p:blipFill>
        <p:spPr bwMode="auto">
          <a:xfrm>
            <a:off x="533400" y="2971800"/>
            <a:ext cx="419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t="4444" r="-294" b="11111"/>
          <a:stretch>
            <a:fillRect/>
          </a:stretch>
        </p:blipFill>
        <p:spPr bwMode="auto">
          <a:xfrm>
            <a:off x="762000" y="4953000"/>
            <a:ext cx="411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981201"/>
            <a:ext cx="403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467600" cy="1219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upisivanja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elementima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682" y="2290332"/>
            <a:ext cx="6554636" cy="34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828800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Ravnomerno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zonsko</a:t>
            </a:r>
            <a:r>
              <a:rPr lang="en-US" b="1" dirty="0" smtClean="0"/>
              <a:t> </a:t>
            </a:r>
            <a:r>
              <a:rPr lang="en-US" b="1" dirty="0" err="1" smtClean="0"/>
              <a:t>upisivanje</a:t>
            </a:r>
            <a:r>
              <a:rPr lang="en-US" b="1" dirty="0" smtClean="0"/>
              <a:t> </a:t>
            </a:r>
            <a:r>
              <a:rPr lang="en-US" b="1" dirty="0" err="1" smtClean="0"/>
              <a:t>podataka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Hard Disk Drive Works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https://www.youtube.com/watch?v=NtPc0jI21i0</a:t>
            </a:r>
            <a:endParaRPr lang="en-US" u="sng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Interfejsi</a:t>
            </a:r>
            <a:r>
              <a:rPr lang="en-US" b="1" dirty="0" smtClean="0"/>
              <a:t> Hard </a:t>
            </a:r>
            <a:r>
              <a:rPr lang="en-US" b="1" dirty="0" err="1" smtClean="0"/>
              <a:t>diska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7467600" cy="306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419600"/>
            <a:ext cx="518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b="1" dirty="0" smtClean="0"/>
              <a:t>ATA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4495800"/>
          </a:xfrm>
        </p:spPr>
        <p:txBody>
          <a:bodyPr/>
          <a:lstStyle/>
          <a:p>
            <a:r>
              <a:rPr lang="en-US" b="1" dirty="0" smtClean="0"/>
              <a:t>ATA </a:t>
            </a:r>
            <a:r>
              <a:rPr lang="en-US" dirty="0" smtClean="0"/>
              <a:t>(Advanced Technology Attachment) </a:t>
            </a:r>
          </a:p>
          <a:p>
            <a:r>
              <a:rPr lang="en-US" b="1" dirty="0" smtClean="0"/>
              <a:t>IDE </a:t>
            </a:r>
            <a:r>
              <a:rPr lang="en-US" dirty="0" smtClean="0"/>
              <a:t>(</a:t>
            </a:r>
            <a:r>
              <a:rPr lang="en-US" i="1" dirty="0" err="1" smtClean="0"/>
              <a:t>Integreted</a:t>
            </a:r>
            <a:r>
              <a:rPr lang="en-US" i="1" dirty="0" smtClean="0"/>
              <a:t> Device Electronics -</a:t>
            </a:r>
            <a:r>
              <a:rPr lang="en-US" dirty="0" err="1" smtClean="0"/>
              <a:t>ugrađena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disk </a:t>
            </a:r>
            <a:r>
              <a:rPr lang="en-US" dirty="0" err="1" smtClean="0"/>
              <a:t>jedinice</a:t>
            </a:r>
            <a:r>
              <a:rPr lang="en-US" dirty="0" smtClean="0"/>
              <a:t>)</a:t>
            </a:r>
            <a:r>
              <a:rPr lang="en-US" i="1" dirty="0" smtClean="0"/>
              <a:t>)</a:t>
            </a:r>
            <a:endParaRPr lang="en-US" b="1" dirty="0" smtClean="0"/>
          </a:p>
          <a:p>
            <a:r>
              <a:rPr lang="en-US" dirty="0" smtClean="0"/>
              <a:t>Termini ATA </a:t>
            </a:r>
            <a:r>
              <a:rPr lang="en-US" dirty="0" err="1" smtClean="0"/>
              <a:t>i</a:t>
            </a:r>
            <a:r>
              <a:rPr lang="en-US" dirty="0" smtClean="0"/>
              <a:t> IDE - se </a:t>
            </a:r>
            <a:r>
              <a:rPr lang="en-US" dirty="0" err="1" smtClean="0"/>
              <a:t>odnose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isti</a:t>
            </a:r>
            <a:r>
              <a:rPr lang="en-US" dirty="0" smtClean="0"/>
              <a:t> tip </a:t>
            </a:r>
            <a:r>
              <a:rPr lang="en-US" dirty="0" err="1" smtClean="0"/>
              <a:t>interfejsa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Ovaj</a:t>
            </a:r>
            <a:r>
              <a:rPr lang="en-US" dirty="0" smtClean="0"/>
              <a:t> </a:t>
            </a:r>
            <a:r>
              <a:rPr lang="en-US" dirty="0" err="1" smtClean="0"/>
              <a:t>interfejs</a:t>
            </a:r>
            <a:r>
              <a:rPr lang="en-US" dirty="0" smtClean="0"/>
              <a:t> </a:t>
            </a:r>
            <a:r>
              <a:rPr lang="en-US" dirty="0" err="1" smtClean="0"/>
              <a:t>zovu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PATA (Parallel ATA). </a:t>
            </a:r>
          </a:p>
          <a:p>
            <a:r>
              <a:rPr lang="en-US" sz="2000" dirty="0" err="1" smtClean="0"/>
              <a:t>Postoje</a:t>
            </a:r>
            <a:r>
              <a:rPr lang="en-US" sz="2000" dirty="0" smtClean="0"/>
              <a:t> </a:t>
            </a:r>
            <a:r>
              <a:rPr lang="en-US" sz="2000" dirty="0" err="1" smtClean="0"/>
              <a:t>više</a:t>
            </a:r>
            <a:r>
              <a:rPr lang="en-US" sz="2000" dirty="0" smtClean="0"/>
              <a:t> ATA </a:t>
            </a:r>
            <a:r>
              <a:rPr lang="en-US" sz="2000" dirty="0" err="1" smtClean="0"/>
              <a:t>standarda</a:t>
            </a:r>
            <a:r>
              <a:rPr lang="en-US" sz="2000" dirty="0" smtClean="0"/>
              <a:t> (ATA-1, ATA-2, ATA-3, ATA-33, ATA-66, ATA-100)</a:t>
            </a:r>
          </a:p>
          <a:p>
            <a:endParaRPr lang="en-US" dirty="0"/>
          </a:p>
        </p:txBody>
      </p:sp>
      <p:pic>
        <p:nvPicPr>
          <p:cNvPr id="4" name="Picture 3" descr="C:\Users\Mis\Desktop\sata1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953000"/>
            <a:ext cx="2755588" cy="117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6477000"/>
            <a:ext cx="280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ATA </a:t>
            </a:r>
            <a:r>
              <a:rPr lang="en-US" b="1" dirty="0" err="1" smtClean="0"/>
              <a:t>interfejs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ploci</a:t>
            </a:r>
            <a:endParaRPr lang="en-US" b="1" dirty="0"/>
          </a:p>
        </p:txBody>
      </p:sp>
      <p:pic>
        <p:nvPicPr>
          <p:cNvPr id="7" name="Picture 6" descr="C:\Users\Mis\Desktop\untitled_3_referen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191000"/>
            <a:ext cx="4267200" cy="185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14800" y="6477000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ATA </a:t>
            </a:r>
            <a:r>
              <a:rPr lang="en-US" b="1" dirty="0" err="1" smtClean="0"/>
              <a:t>interfejs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hard </a:t>
            </a:r>
            <a:r>
              <a:rPr lang="en-US" b="1" dirty="0" err="1" smtClean="0"/>
              <a:t>disku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ATA</a:t>
            </a:r>
            <a:endParaRPr lang="en-US" dirty="0"/>
          </a:p>
        </p:txBody>
      </p:sp>
      <p:pic>
        <p:nvPicPr>
          <p:cNvPr id="4" name="Content Placeholder 3" descr="hd1.pn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7696200" cy="37338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0"/>
            <a:ext cx="350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6488668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Flat </a:t>
            </a:r>
            <a:r>
              <a:rPr lang="en-US" b="1" dirty="0" err="1" smtClean="0"/>
              <a:t>kabl</a:t>
            </a:r>
            <a:endParaRPr lang="en-US" b="1" dirty="0"/>
          </a:p>
        </p:txBody>
      </p:sp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572000"/>
            <a:ext cx="25050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3048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bismo</a:t>
            </a:r>
            <a:r>
              <a:rPr lang="en-US" dirty="0" smtClean="0"/>
              <a:t> </a:t>
            </a:r>
            <a:r>
              <a:rPr lang="en-US" dirty="0" err="1" smtClean="0"/>
              <a:t>napravili</a:t>
            </a:r>
            <a:r>
              <a:rPr lang="en-US" dirty="0" smtClean="0"/>
              <a:t> </a:t>
            </a:r>
            <a:r>
              <a:rPr lang="en-US" dirty="0" err="1" smtClean="0"/>
              <a:t>razliku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uređaja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koriste</a:t>
            </a:r>
            <a:r>
              <a:rPr lang="en-US" dirty="0" smtClean="0"/>
              <a:t> </a:t>
            </a:r>
            <a:r>
              <a:rPr lang="en-US" dirty="0" err="1" smtClean="0"/>
              <a:t>isti</a:t>
            </a:r>
            <a:r>
              <a:rPr lang="en-US" dirty="0" smtClean="0"/>
              <a:t> IDE </a:t>
            </a:r>
            <a:r>
              <a:rPr lang="en-US" dirty="0" err="1" smtClean="0"/>
              <a:t>kanal</a:t>
            </a:r>
            <a:r>
              <a:rPr lang="en-US" dirty="0" smtClean="0"/>
              <a:t>, </a:t>
            </a:r>
            <a:r>
              <a:rPr lang="en-US" dirty="0" err="1" smtClean="0"/>
              <a:t>svaki</a:t>
            </a:r>
            <a:r>
              <a:rPr lang="en-US" dirty="0" smtClean="0"/>
              <a:t> </a:t>
            </a:r>
            <a:r>
              <a:rPr lang="en-US" dirty="0" err="1" smtClean="0"/>
              <a:t>uređaj</a:t>
            </a:r>
            <a:r>
              <a:rPr lang="en-US" dirty="0" smtClean="0"/>
              <a:t>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označen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nadređeni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master</a:t>
            </a:r>
            <a:r>
              <a:rPr lang="en-US" dirty="0" smtClean="0"/>
              <a:t>)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podređeni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slave</a:t>
            </a:r>
            <a:r>
              <a:rPr lang="en-US" dirty="0" smtClean="0"/>
              <a:t>). </a:t>
            </a:r>
          </a:p>
          <a:p>
            <a:r>
              <a:rPr lang="en-US" dirty="0" err="1" smtClean="0"/>
              <a:t>Da</a:t>
            </a:r>
            <a:r>
              <a:rPr lang="en-US" dirty="0" smtClean="0"/>
              <a:t> bi </a:t>
            </a:r>
            <a:r>
              <a:rPr lang="en-US" dirty="0" err="1" smtClean="0"/>
              <a:t>ste</a:t>
            </a:r>
            <a:r>
              <a:rPr lang="en-US" dirty="0" smtClean="0"/>
              <a:t> </a:t>
            </a:r>
            <a:r>
              <a:rPr lang="en-US" dirty="0" err="1" smtClean="0"/>
              <a:t>odredili</a:t>
            </a:r>
            <a:r>
              <a:rPr lang="en-US" dirty="0" smtClean="0"/>
              <a:t> </a:t>
            </a:r>
            <a:r>
              <a:rPr lang="en-US" dirty="0" err="1" smtClean="0"/>
              <a:t>položaj</a:t>
            </a:r>
            <a:r>
              <a:rPr lang="en-US" dirty="0" smtClean="0"/>
              <a:t> </a:t>
            </a:r>
            <a:r>
              <a:rPr lang="en-US" dirty="0" err="1" smtClean="0"/>
              <a:t>uređaja</a:t>
            </a:r>
            <a:r>
              <a:rPr lang="en-US" dirty="0" smtClean="0"/>
              <a:t> (hard </a:t>
            </a:r>
            <a:r>
              <a:rPr lang="en-US" dirty="0" err="1" smtClean="0"/>
              <a:t>diska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CD </a:t>
            </a:r>
            <a:r>
              <a:rPr lang="en-US" dirty="0" err="1" smtClean="0"/>
              <a:t>uređaja</a:t>
            </a:r>
            <a:r>
              <a:rPr lang="en-US" dirty="0" smtClean="0"/>
              <a:t>) </a:t>
            </a:r>
            <a:r>
              <a:rPr lang="en-US" dirty="0" err="1" smtClean="0"/>
              <a:t>na</a:t>
            </a:r>
            <a:r>
              <a:rPr lang="en-US" dirty="0" smtClean="0"/>
              <a:t> IDE </a:t>
            </a:r>
            <a:r>
              <a:rPr lang="en-US" dirty="0" err="1" smtClean="0"/>
              <a:t>kanalu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master </a:t>
            </a:r>
            <a:r>
              <a:rPr lang="en-US" dirty="0" err="1" smtClean="0"/>
              <a:t>ili</a:t>
            </a:r>
            <a:r>
              <a:rPr lang="en-US" dirty="0" smtClean="0"/>
              <a:t> slave, </a:t>
            </a:r>
            <a:r>
              <a:rPr lang="en-US" dirty="0" err="1" smtClean="0"/>
              <a:t>služite</a:t>
            </a:r>
            <a:r>
              <a:rPr lang="en-US" dirty="0" smtClean="0"/>
              <a:t> se </a:t>
            </a:r>
            <a:r>
              <a:rPr lang="en-US" dirty="0" err="1" smtClean="0"/>
              <a:t>kratkospojnicima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b="1" dirty="0" err="1" smtClean="0"/>
              <a:t>džamperima</a:t>
            </a:r>
            <a:r>
              <a:rPr lang="en-US" b="1" dirty="0" smtClean="0"/>
              <a:t>)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nalaze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samom</a:t>
            </a:r>
            <a:r>
              <a:rPr lang="en-US" dirty="0" smtClean="0"/>
              <a:t> </a:t>
            </a:r>
            <a:r>
              <a:rPr lang="en-US" dirty="0" err="1" smtClean="0"/>
              <a:t>uređaju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733800"/>
            <a:ext cx="434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Mis\Desktop\--03---kratkospojnik-jumper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1" y="4648201"/>
            <a:ext cx="4648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211669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jumperi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hard </a:t>
            </a:r>
            <a:r>
              <a:rPr lang="en-US" b="1" dirty="0" err="1" smtClean="0"/>
              <a:t>disku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Mis\Desktop\images (1)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7056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SATA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129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Serial ATA</a:t>
            </a:r>
          </a:p>
          <a:p>
            <a:r>
              <a:rPr lang="en-US" dirty="0" err="1" smtClean="0"/>
              <a:t>Ima</a:t>
            </a:r>
            <a:r>
              <a:rPr lang="en-US" dirty="0" smtClean="0"/>
              <a:t> vise </a:t>
            </a:r>
            <a:r>
              <a:rPr lang="en-US" dirty="0" err="1" smtClean="0"/>
              <a:t>prednosti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PATA</a:t>
            </a:r>
          </a:p>
          <a:p>
            <a:r>
              <a:rPr lang="en-US" dirty="0" err="1" smtClean="0"/>
              <a:t>Nema</a:t>
            </a:r>
            <a:r>
              <a:rPr lang="en-US" dirty="0" smtClean="0"/>
              <a:t> master </a:t>
            </a:r>
            <a:r>
              <a:rPr lang="en-US" dirty="0" err="1" smtClean="0"/>
              <a:t>i</a:t>
            </a:r>
            <a:r>
              <a:rPr lang="en-US" dirty="0" smtClean="0"/>
              <a:t> slave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4495800"/>
            <a:ext cx="4322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SATA </a:t>
            </a:r>
            <a:r>
              <a:rPr lang="en-US" b="1" dirty="0" err="1" smtClean="0"/>
              <a:t>priključak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matičnoj</a:t>
            </a:r>
            <a:r>
              <a:rPr lang="en-US" b="1" dirty="0" smtClean="0"/>
              <a:t> </a:t>
            </a:r>
            <a:r>
              <a:rPr lang="en-US" b="1" dirty="0" err="1" smtClean="0"/>
              <a:t>ploči</a:t>
            </a:r>
            <a:endParaRPr lang="en-US" b="1" dirty="0"/>
          </a:p>
        </p:txBody>
      </p:sp>
      <p:pic>
        <p:nvPicPr>
          <p:cNvPr id="4098" name="Picture 2" descr="C:\Users\pc\Desktop\sata-hard-drive.jpg"/>
          <p:cNvPicPr>
            <a:picLocks noChangeAspect="1" noChangeArrowheads="1"/>
          </p:cNvPicPr>
          <p:nvPr/>
        </p:nvPicPr>
        <p:blipFill>
          <a:blip r:embed="rId3"/>
          <a:srcRect l="29654"/>
          <a:stretch>
            <a:fillRect/>
          </a:stretch>
        </p:blipFill>
        <p:spPr bwMode="auto">
          <a:xfrm>
            <a:off x="5410200" y="1676400"/>
            <a:ext cx="2711450" cy="28273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53000" y="4724400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SATA </a:t>
            </a:r>
            <a:r>
              <a:rPr lang="en-US" b="1" dirty="0" err="1" smtClean="0"/>
              <a:t>interfejs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hard </a:t>
            </a:r>
            <a:r>
              <a:rPr lang="en-US" b="1" dirty="0" err="1" smtClean="0"/>
              <a:t>disku</a:t>
            </a:r>
            <a:endParaRPr lang="en-US" b="1" dirty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895850"/>
            <a:ext cx="21240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438400" y="6248400"/>
            <a:ext cx="3217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7 – </a:t>
            </a:r>
            <a:r>
              <a:rPr lang="en-US" b="1" dirty="0" err="1" smtClean="0"/>
              <a:t>pinski</a:t>
            </a:r>
            <a:r>
              <a:rPr lang="en-US" b="1" dirty="0" smtClean="0"/>
              <a:t> SATA </a:t>
            </a:r>
            <a:r>
              <a:rPr lang="en-US" b="1" dirty="0" err="1" smtClean="0"/>
              <a:t>konektor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685800"/>
            <a:ext cx="7467600" cy="4873752"/>
          </a:xfrm>
        </p:spPr>
        <p:txBody>
          <a:bodyPr/>
          <a:lstStyle/>
          <a:p>
            <a:r>
              <a:rPr lang="en-US" dirty="0" err="1" smtClean="0"/>
              <a:t>Sekundarna</a:t>
            </a:r>
            <a:r>
              <a:rPr lang="en-US" dirty="0" smtClean="0"/>
              <a:t> </a:t>
            </a:r>
            <a:r>
              <a:rPr lang="en-US" dirty="0" err="1" smtClean="0"/>
              <a:t>memorija-spoljasnja</a:t>
            </a:r>
            <a:r>
              <a:rPr lang="en-US" dirty="0" smtClean="0"/>
              <a:t> </a:t>
            </a:r>
            <a:r>
              <a:rPr lang="en-US" dirty="0" err="1" smtClean="0"/>
              <a:t>memorija-eksterna</a:t>
            </a:r>
            <a:endParaRPr lang="en-US" dirty="0" smtClean="0"/>
          </a:p>
          <a:p>
            <a:r>
              <a:rPr lang="en-US" dirty="0" err="1" smtClean="0"/>
              <a:t>Sluze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skladistenje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U </a:t>
            </a:r>
            <a:r>
              <a:rPr lang="en-US" dirty="0" err="1" smtClean="0"/>
              <a:t>spoljne</a:t>
            </a:r>
            <a:r>
              <a:rPr lang="en-US" dirty="0" smtClean="0"/>
              <a:t> </a:t>
            </a:r>
            <a:r>
              <a:rPr lang="en-US" dirty="0" err="1" smtClean="0"/>
              <a:t>memorije</a:t>
            </a:r>
            <a:r>
              <a:rPr lang="en-US" dirty="0" smtClean="0"/>
              <a:t> </a:t>
            </a:r>
            <a:r>
              <a:rPr lang="en-US" dirty="0" err="1" smtClean="0"/>
              <a:t>spadaju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HDD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Opticki</a:t>
            </a:r>
            <a:r>
              <a:rPr lang="en-US" dirty="0" smtClean="0"/>
              <a:t> </a:t>
            </a:r>
            <a:r>
              <a:rPr lang="en-US" dirty="0" err="1" smtClean="0"/>
              <a:t>diskovi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Fles</a:t>
            </a:r>
            <a:r>
              <a:rPr lang="en-US" dirty="0" smtClean="0"/>
              <a:t> </a:t>
            </a:r>
            <a:r>
              <a:rPr lang="en-US" dirty="0" err="1" smtClean="0"/>
              <a:t>memorije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SATA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685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419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09773" y="6248400"/>
            <a:ext cx="4434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Poređenje</a:t>
            </a:r>
            <a:r>
              <a:rPr lang="en-US" b="1" dirty="0" smtClean="0"/>
              <a:t> SATA </a:t>
            </a:r>
            <a:r>
              <a:rPr lang="en-US" b="1" dirty="0" err="1" smtClean="0"/>
              <a:t>i</a:t>
            </a:r>
            <a:r>
              <a:rPr lang="en-US" b="1" dirty="0" smtClean="0"/>
              <a:t> IDE (ATA) </a:t>
            </a:r>
            <a:r>
              <a:rPr lang="en-US" b="1" dirty="0" err="1" smtClean="0"/>
              <a:t>konektora</a:t>
            </a:r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Konektori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napajanje</a:t>
            </a:r>
            <a:endParaRPr lang="en-US" dirty="0"/>
          </a:p>
        </p:txBody>
      </p:sp>
      <p:pic>
        <p:nvPicPr>
          <p:cNvPr id="4" name="Content Placeholder 3" descr="C:\Documents and Settings\SuLe\Desktop\_PSCONN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41539" t="31095"/>
          <a:stretch>
            <a:fillRect/>
          </a:stretch>
        </p:blipFill>
        <p:spPr bwMode="auto">
          <a:xfrm>
            <a:off x="304800" y="762000"/>
            <a:ext cx="2598591" cy="21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SuLe\Desktop\satapowerfaq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762000"/>
            <a:ext cx="2796386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297180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molex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25146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sata</a:t>
            </a:r>
            <a:endParaRPr lang="en-US" b="1" dirty="0"/>
          </a:p>
        </p:txBody>
      </p:sp>
      <p:pic>
        <p:nvPicPr>
          <p:cNvPr id="5122" name="Picture 2" descr="C:\Users\pc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9" y="3352800"/>
            <a:ext cx="5105401" cy="3428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err="1" smtClean="0"/>
              <a:t>adapteri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1219200"/>
          </a:xfrm>
        </p:spPr>
        <p:txBody>
          <a:bodyPr/>
          <a:lstStyle/>
          <a:p>
            <a:r>
              <a:rPr lang="en-US" dirty="0" err="1" smtClean="0"/>
              <a:t>Neki</a:t>
            </a:r>
            <a:r>
              <a:rPr lang="en-US" dirty="0" smtClean="0"/>
              <a:t> SATA </a:t>
            </a:r>
            <a:r>
              <a:rPr lang="en-US" dirty="0" err="1" smtClean="0"/>
              <a:t>diskovi</a:t>
            </a:r>
            <a:r>
              <a:rPr lang="en-US" dirty="0" smtClean="0"/>
              <a:t> </a:t>
            </a:r>
            <a:r>
              <a:rPr lang="en-US" dirty="0" err="1" smtClean="0"/>
              <a:t>nemaju</a:t>
            </a:r>
            <a:r>
              <a:rPr lang="en-US" dirty="0" smtClean="0"/>
              <a:t> </a:t>
            </a:r>
            <a:r>
              <a:rPr lang="en-US" dirty="0" err="1" smtClean="0"/>
              <a:t>standardne</a:t>
            </a:r>
            <a:r>
              <a:rPr lang="en-US" dirty="0" smtClean="0"/>
              <a:t> </a:t>
            </a:r>
            <a:r>
              <a:rPr lang="en-US" dirty="0" err="1" smtClean="0"/>
              <a:t>konektore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prikljucenje</a:t>
            </a:r>
            <a:r>
              <a:rPr lang="en-US" dirty="0" smtClean="0"/>
              <a:t> </a:t>
            </a:r>
            <a:r>
              <a:rPr lang="en-US" dirty="0" err="1" smtClean="0"/>
              <a:t>napajanja</a:t>
            </a:r>
            <a:r>
              <a:rPr lang="en-US" dirty="0" smtClean="0"/>
              <a:t>, pa se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njih</a:t>
            </a:r>
            <a:r>
              <a:rPr lang="en-US" dirty="0" smtClean="0"/>
              <a:t> </a:t>
            </a:r>
            <a:r>
              <a:rPr lang="en-US" dirty="0" err="1" smtClean="0"/>
              <a:t>koriste</a:t>
            </a:r>
            <a:r>
              <a:rPr lang="en-US" dirty="0" smtClean="0"/>
              <a:t> </a:t>
            </a:r>
            <a:r>
              <a:rPr lang="en-US" dirty="0" err="1" smtClean="0"/>
              <a:t>posebni</a:t>
            </a:r>
            <a:r>
              <a:rPr lang="en-US" dirty="0" smtClean="0"/>
              <a:t> </a:t>
            </a:r>
            <a:r>
              <a:rPr lang="en-US" dirty="0" err="1" smtClean="0"/>
              <a:t>adapteri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09800"/>
            <a:ext cx="7315201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SCSI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467600" cy="1905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SCSI </a:t>
            </a:r>
            <a:r>
              <a:rPr lang="en-US" dirty="0" smtClean="0"/>
              <a:t>(</a:t>
            </a:r>
            <a:r>
              <a:rPr lang="en-US" dirty="0" err="1" smtClean="0"/>
              <a:t>od</a:t>
            </a:r>
            <a:r>
              <a:rPr lang="en-US" dirty="0" smtClean="0"/>
              <a:t> S</a:t>
            </a:r>
            <a:r>
              <a:rPr lang="en-US" i="1" dirty="0" smtClean="0"/>
              <a:t>mall Computer System Interface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čita</a:t>
            </a:r>
            <a:r>
              <a:rPr lang="en-US" dirty="0" smtClean="0"/>
              <a:t> se </a:t>
            </a:r>
            <a:r>
              <a:rPr lang="en-US" b="1" dirty="0" err="1" smtClean="0"/>
              <a:t>Skazi</a:t>
            </a:r>
            <a:r>
              <a:rPr lang="en-US" b="1" dirty="0" smtClean="0"/>
              <a:t>)</a:t>
            </a:r>
          </a:p>
          <a:p>
            <a:r>
              <a:rPr lang="en-US" dirty="0" err="1" smtClean="0"/>
              <a:t>Pretežno</a:t>
            </a:r>
            <a:r>
              <a:rPr lang="en-US" dirty="0" smtClean="0"/>
              <a:t> se </a:t>
            </a:r>
            <a:r>
              <a:rPr lang="en-US" dirty="0" err="1" smtClean="0"/>
              <a:t>koristi</a:t>
            </a:r>
            <a:r>
              <a:rPr lang="en-US" dirty="0" smtClean="0"/>
              <a:t> u </a:t>
            </a:r>
            <a:r>
              <a:rPr lang="en-US" dirty="0" err="1" smtClean="0"/>
              <a:t>serverskim</a:t>
            </a:r>
            <a:r>
              <a:rPr lang="en-US" dirty="0" smtClean="0"/>
              <a:t> hard </a:t>
            </a:r>
            <a:r>
              <a:rPr lang="en-US" dirty="0" err="1" smtClean="0"/>
              <a:t>diskovima</a:t>
            </a:r>
            <a:r>
              <a:rPr lang="en-US" dirty="0" smtClean="0"/>
              <a:t> </a:t>
            </a:r>
            <a:r>
              <a:rPr lang="en-US" dirty="0" err="1" smtClean="0"/>
              <a:t>gde</a:t>
            </a:r>
            <a:r>
              <a:rPr lang="en-US" dirty="0" smtClean="0"/>
              <a:t> je </a:t>
            </a:r>
            <a:r>
              <a:rPr lang="en-US" dirty="0" err="1" smtClean="0"/>
              <a:t>neophodna</a:t>
            </a:r>
            <a:r>
              <a:rPr lang="en-US" dirty="0" smtClean="0"/>
              <a:t> </a:t>
            </a:r>
            <a:r>
              <a:rPr lang="en-US" dirty="0" err="1" smtClean="0"/>
              <a:t>velika</a:t>
            </a:r>
            <a:r>
              <a:rPr lang="en-US" dirty="0" smtClean="0"/>
              <a:t> </a:t>
            </a:r>
            <a:r>
              <a:rPr lang="en-US" dirty="0" err="1" smtClean="0"/>
              <a:t>brzina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</a:t>
            </a:r>
            <a:r>
              <a:rPr lang="en-US" dirty="0" err="1" smtClean="0"/>
              <a:t>poseduju</a:t>
            </a:r>
            <a:r>
              <a:rPr lang="en-US" dirty="0" smtClean="0"/>
              <a:t> SCSI </a:t>
            </a:r>
            <a:r>
              <a:rPr lang="en-US" dirty="0" err="1" smtClean="0"/>
              <a:t>diskovi</a:t>
            </a:r>
            <a:r>
              <a:rPr lang="en-US" dirty="0" smtClean="0"/>
              <a:t>.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14800" y="3276600"/>
            <a:ext cx="3409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Konektor</a:t>
            </a:r>
            <a:r>
              <a:rPr lang="en-US" b="1" dirty="0" smtClean="0"/>
              <a:t> SCSI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podatke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6146" name="Picture 2" descr="C:\Users\pc\Desktop\tk7-scsico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295395"/>
            <a:ext cx="4343400" cy="2562606"/>
          </a:xfrm>
          <a:prstGeom prst="rect">
            <a:avLst/>
          </a:prstGeom>
          <a:noFill/>
        </p:spPr>
      </p:pic>
      <p:pic>
        <p:nvPicPr>
          <p:cNvPr id="6147" name="Picture 3" descr="C:\Users\pc\Desktop\scsi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0379"/>
            <a:ext cx="3810000" cy="2517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SCSI</a:t>
            </a:r>
            <a:endParaRPr lang="en-US" dirty="0"/>
          </a:p>
        </p:txBody>
      </p:sp>
      <p:pic>
        <p:nvPicPr>
          <p:cNvPr id="4" name="Content Placeholder 3" descr="C:\Users\Mis\Desktop\scsi-ports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1676400"/>
            <a:ext cx="7239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Zadatak</a:t>
            </a: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Naci</a:t>
            </a:r>
            <a:r>
              <a:rPr lang="en-US" dirty="0" smtClean="0"/>
              <a:t> 2 </a:t>
            </a:r>
            <a:r>
              <a:rPr lang="en-US" dirty="0" err="1" smtClean="0"/>
              <a:t>modela</a:t>
            </a:r>
            <a:r>
              <a:rPr lang="en-US" dirty="0" smtClean="0"/>
              <a:t> </a:t>
            </a:r>
            <a:r>
              <a:rPr lang="en-US" dirty="0" err="1" smtClean="0"/>
              <a:t>internog</a:t>
            </a:r>
            <a:r>
              <a:rPr lang="en-US" dirty="0" smtClean="0"/>
              <a:t> hard </a:t>
            </a:r>
            <a:r>
              <a:rPr lang="en-US" dirty="0" err="1" smtClean="0"/>
              <a:t>diska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svim</a:t>
            </a:r>
            <a:r>
              <a:rPr lang="en-US" dirty="0" smtClean="0"/>
              <a:t> </a:t>
            </a:r>
            <a:r>
              <a:rPr lang="en-US" dirty="0" err="1" smtClean="0"/>
              <a:t>specifikacijama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slikama</a:t>
            </a:r>
            <a:r>
              <a:rPr lang="en-US" dirty="0" smtClean="0"/>
              <a:t>(</a:t>
            </a:r>
            <a:r>
              <a:rPr lang="en-US" dirty="0" err="1" smtClean="0"/>
              <a:t>sacuvati</a:t>
            </a:r>
            <a:r>
              <a:rPr lang="en-US" dirty="0" smtClean="0"/>
              <a:t> u </a:t>
            </a:r>
            <a:r>
              <a:rPr lang="en-US" dirty="0" err="1" smtClean="0"/>
              <a:t>prezentaciji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zadatke</a:t>
            </a:r>
            <a:r>
              <a:rPr lang="en-US" dirty="0" smtClean="0"/>
              <a:t>)-</a:t>
            </a:r>
            <a:r>
              <a:rPr lang="en-US" dirty="0" err="1" smtClean="0"/>
              <a:t>neka</a:t>
            </a:r>
            <a:r>
              <a:rPr lang="en-US" dirty="0" smtClean="0"/>
              <a:t> se </a:t>
            </a:r>
            <a:r>
              <a:rPr lang="en-US" dirty="0" err="1" smtClean="0"/>
              <a:t>razlikuju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nekoj</a:t>
            </a:r>
            <a:r>
              <a:rPr lang="en-US" dirty="0" smtClean="0"/>
              <a:t> </a:t>
            </a:r>
            <a:r>
              <a:rPr lang="en-US" dirty="0" err="1" smtClean="0"/>
              <a:t>osobini</a:t>
            </a:r>
            <a:r>
              <a:rPr lang="en-US" dirty="0" smtClean="0"/>
              <a:t> </a:t>
            </a:r>
            <a:r>
              <a:rPr lang="en-US" dirty="0" err="1" smtClean="0"/>
              <a:t>npr.kapacitetu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Naci</a:t>
            </a:r>
            <a:r>
              <a:rPr lang="en-US" dirty="0" smtClean="0"/>
              <a:t> </a:t>
            </a:r>
            <a:r>
              <a:rPr lang="en-US" dirty="0" smtClean="0"/>
              <a:t>2 </a:t>
            </a:r>
            <a:r>
              <a:rPr lang="en-US" dirty="0" err="1" smtClean="0"/>
              <a:t>modela</a:t>
            </a:r>
            <a:r>
              <a:rPr lang="en-US" dirty="0" smtClean="0"/>
              <a:t> </a:t>
            </a:r>
            <a:r>
              <a:rPr lang="en-US" dirty="0" err="1" smtClean="0"/>
              <a:t>eksternog</a:t>
            </a:r>
            <a:r>
              <a:rPr lang="en-US" dirty="0" smtClean="0"/>
              <a:t> </a:t>
            </a:r>
            <a:r>
              <a:rPr lang="en-US" dirty="0" smtClean="0"/>
              <a:t>hard </a:t>
            </a:r>
            <a:r>
              <a:rPr lang="en-US" dirty="0" err="1" smtClean="0"/>
              <a:t>diska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svim</a:t>
            </a:r>
            <a:r>
              <a:rPr lang="en-US" dirty="0" smtClean="0"/>
              <a:t> </a:t>
            </a:r>
            <a:r>
              <a:rPr lang="en-US" dirty="0" err="1" smtClean="0"/>
              <a:t>specifikacijama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slikama</a:t>
            </a:r>
            <a:r>
              <a:rPr lang="en-US" dirty="0" smtClean="0"/>
              <a:t>(</a:t>
            </a:r>
            <a:r>
              <a:rPr lang="en-US" dirty="0" err="1" smtClean="0"/>
              <a:t>sacuvati</a:t>
            </a:r>
            <a:r>
              <a:rPr lang="en-US" dirty="0" smtClean="0"/>
              <a:t> </a:t>
            </a:r>
            <a:r>
              <a:rPr lang="en-US" dirty="0" err="1" smtClean="0"/>
              <a:t>takodje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Napomena</a:t>
            </a:r>
            <a:r>
              <a:rPr lang="en-US" dirty="0" smtClean="0"/>
              <a:t>-HDD u </a:t>
            </a:r>
            <a:r>
              <a:rPr lang="en-US" dirty="0" err="1" smtClean="0"/>
              <a:t>ovom</a:t>
            </a:r>
            <a:r>
              <a:rPr lang="en-US" dirty="0" smtClean="0"/>
              <a:t> </a:t>
            </a:r>
            <a:r>
              <a:rPr lang="en-US" dirty="0" err="1" smtClean="0"/>
              <a:t>slucaju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tipa</a:t>
            </a:r>
            <a:r>
              <a:rPr lang="en-US" dirty="0" smtClean="0"/>
              <a:t> SSD.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HARD DISK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en-US" dirty="0" smtClean="0"/>
              <a:t>HDD-Hard Disk Drive</a:t>
            </a:r>
          </a:p>
          <a:p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medijum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skladistenje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 </a:t>
            </a:r>
            <a:r>
              <a:rPr lang="en-US" dirty="0" err="1" smtClean="0"/>
              <a:t>programa</a:t>
            </a:r>
            <a:r>
              <a:rPr lang="en-US" dirty="0" smtClean="0"/>
              <a:t>(</a:t>
            </a:r>
            <a:r>
              <a:rPr lang="en-US" dirty="0" err="1" smtClean="0"/>
              <a:t>organizovani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fajlovi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folderi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 descr="C:\Users\pc\Desktop\2756590-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24250"/>
            <a:ext cx="3333750" cy="3333750"/>
          </a:xfrm>
          <a:prstGeom prst="rect">
            <a:avLst/>
          </a:prstGeom>
          <a:noFill/>
        </p:spPr>
      </p:pic>
      <p:pic>
        <p:nvPicPr>
          <p:cNvPr id="1027" name="Picture 3" descr="C:\Users\pc\Desktop\41G+6GaAMnL._SL500_AC_SS35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352425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err="1" smtClean="0"/>
              <a:t>Struktura</a:t>
            </a:r>
            <a:r>
              <a:rPr lang="en-US" dirty="0" smtClean="0"/>
              <a:t> hard </a:t>
            </a:r>
            <a:r>
              <a:rPr lang="en-US" dirty="0" err="1" smtClean="0"/>
              <a:t>diska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676400"/>
            <a:ext cx="7696200" cy="47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92658" cy="47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1" y="3791681"/>
            <a:ext cx="4724400" cy="306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4415" y="0"/>
            <a:ext cx="845958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pc\Desktop\h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43908"/>
            <a:ext cx="4114800" cy="3014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19777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upisa</a:t>
            </a:r>
            <a:r>
              <a:rPr lang="en-US" dirty="0" smtClean="0"/>
              <a:t>/</a:t>
            </a:r>
            <a:r>
              <a:rPr lang="en-US" dirty="0" err="1" smtClean="0"/>
              <a:t>citanja</a:t>
            </a:r>
            <a:r>
              <a:rPr lang="en-US" dirty="0" smtClean="0"/>
              <a:t>  </a:t>
            </a:r>
            <a:r>
              <a:rPr lang="en-US" dirty="0" err="1" smtClean="0"/>
              <a:t>kod</a:t>
            </a:r>
            <a:r>
              <a:rPr lang="en-US" dirty="0" smtClean="0"/>
              <a:t> HDD-a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115" t="5793" r="8619"/>
          <a:stretch>
            <a:fillRect/>
          </a:stretch>
        </p:blipFill>
        <p:spPr bwMode="auto">
          <a:xfrm>
            <a:off x="2362200" y="2050451"/>
            <a:ext cx="3810000" cy="3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6172200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Magnetna</a:t>
            </a:r>
            <a:r>
              <a:rPr lang="en-US" b="1" dirty="0" smtClean="0"/>
              <a:t> </a:t>
            </a:r>
            <a:r>
              <a:rPr lang="en-US" b="1" dirty="0" err="1" smtClean="0"/>
              <a:t>glava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upisa</a:t>
            </a:r>
            <a:r>
              <a:rPr lang="en-US" dirty="0" smtClean="0"/>
              <a:t>/</a:t>
            </a:r>
            <a:r>
              <a:rPr lang="en-US" dirty="0" err="1" smtClean="0"/>
              <a:t>citanja</a:t>
            </a:r>
            <a:r>
              <a:rPr lang="en-US" dirty="0" smtClean="0"/>
              <a:t>  </a:t>
            </a:r>
            <a:r>
              <a:rPr lang="en-US" dirty="0" err="1" smtClean="0"/>
              <a:t>kod</a:t>
            </a:r>
            <a:r>
              <a:rPr lang="en-US" dirty="0" smtClean="0"/>
              <a:t> HDD-a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 hard </a:t>
            </a:r>
            <a:r>
              <a:rPr lang="en-US" dirty="0" err="1" smtClean="0"/>
              <a:t>disku</a:t>
            </a:r>
            <a:r>
              <a:rPr lang="en-US" dirty="0" smtClean="0"/>
              <a:t> </a:t>
            </a:r>
            <a:r>
              <a:rPr lang="en-US" dirty="0" err="1" smtClean="0"/>
              <a:t>podaci</a:t>
            </a:r>
            <a:r>
              <a:rPr lang="en-US" dirty="0" smtClean="0"/>
              <a:t> se </a:t>
            </a:r>
            <a:r>
              <a:rPr lang="en-US" dirty="0" err="1" smtClean="0"/>
              <a:t>smeštaju</a:t>
            </a:r>
            <a:r>
              <a:rPr lang="en-US" dirty="0" smtClean="0"/>
              <a:t> 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magnetnih</a:t>
            </a:r>
            <a:r>
              <a:rPr lang="en-US" dirty="0" smtClean="0"/>
              <a:t> </a:t>
            </a:r>
            <a:r>
              <a:rPr lang="en-US" dirty="0" err="1" smtClean="0"/>
              <a:t>zapisa</a:t>
            </a:r>
            <a:r>
              <a:rPr lang="en-US" dirty="0" smtClean="0"/>
              <a:t> u </a:t>
            </a:r>
            <a:r>
              <a:rPr lang="en-US" dirty="0" err="1" smtClean="0"/>
              <a:t>sićušnim</a:t>
            </a:r>
            <a:r>
              <a:rPr lang="en-US" dirty="0" smtClean="0"/>
              <a:t> </a:t>
            </a:r>
            <a:r>
              <a:rPr lang="en-US" dirty="0" err="1" smtClean="0"/>
              <a:t>metalnim</a:t>
            </a:r>
            <a:r>
              <a:rPr lang="en-US" dirty="0" smtClean="0"/>
              <a:t> </a:t>
            </a:r>
            <a:r>
              <a:rPr lang="en-US" dirty="0" err="1" smtClean="0"/>
              <a:t>česticama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površinama</a:t>
            </a:r>
            <a:r>
              <a:rPr lang="en-US" dirty="0" smtClean="0"/>
              <a:t> </a:t>
            </a:r>
            <a:r>
              <a:rPr lang="en-US" dirty="0" err="1" smtClean="0"/>
              <a:t>diska</a:t>
            </a:r>
            <a:r>
              <a:rPr lang="en-US" dirty="0" smtClean="0"/>
              <a:t>. </a:t>
            </a:r>
            <a:r>
              <a:rPr lang="en-US" dirty="0" err="1" smtClean="0"/>
              <a:t>Svaki</a:t>
            </a:r>
            <a:r>
              <a:rPr lang="en-US" dirty="0" smtClean="0"/>
              <a:t> </a:t>
            </a:r>
            <a:r>
              <a:rPr lang="en-US" dirty="0" err="1" smtClean="0"/>
              <a:t>prelazak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pozitivnog</a:t>
            </a:r>
            <a:r>
              <a:rPr lang="en-US" dirty="0" smtClean="0"/>
              <a:t> </a:t>
            </a:r>
            <a:r>
              <a:rPr lang="en-US" dirty="0" err="1" smtClean="0"/>
              <a:t>područja</a:t>
            </a:r>
            <a:r>
              <a:rPr lang="en-US" dirty="0" smtClean="0"/>
              <a:t> u </a:t>
            </a:r>
            <a:r>
              <a:rPr lang="en-US" dirty="0" err="1" smtClean="0"/>
              <a:t>negativno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obratno</a:t>
            </a:r>
            <a:r>
              <a:rPr lang="en-US" dirty="0" smtClean="0"/>
              <a:t>, </a:t>
            </a:r>
            <a:r>
              <a:rPr lang="en-US" dirty="0" err="1" smtClean="0"/>
              <a:t>tumači</a:t>
            </a:r>
            <a:r>
              <a:rPr lang="en-US" dirty="0" smtClean="0"/>
              <a:t> se </a:t>
            </a:r>
            <a:r>
              <a:rPr lang="en-US" dirty="0" err="1" smtClean="0"/>
              <a:t>kao</a:t>
            </a:r>
            <a:r>
              <a:rPr lang="en-US" dirty="0" smtClean="0"/>
              <a:t> bit 1, </a:t>
            </a:r>
            <a:r>
              <a:rPr lang="en-US" dirty="0" err="1" smtClean="0"/>
              <a:t>svaka</a:t>
            </a:r>
            <a:r>
              <a:rPr lang="en-US" dirty="0" smtClean="0"/>
              <a:t> </a:t>
            </a:r>
            <a:r>
              <a:rPr lang="en-US" dirty="0" err="1" smtClean="0"/>
              <a:t>površina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prelaza</a:t>
            </a:r>
            <a:r>
              <a:rPr lang="en-US" dirty="0" smtClean="0"/>
              <a:t> </a:t>
            </a:r>
            <a:r>
              <a:rPr lang="en-US" dirty="0" err="1" smtClean="0"/>
              <a:t>tumači</a:t>
            </a:r>
            <a:r>
              <a:rPr lang="en-US" dirty="0" smtClean="0"/>
              <a:t> se </a:t>
            </a:r>
            <a:r>
              <a:rPr lang="en-US" dirty="0" err="1" smtClean="0"/>
              <a:t>kao</a:t>
            </a:r>
            <a:r>
              <a:rPr lang="en-US" dirty="0" smtClean="0"/>
              <a:t> 0.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191001"/>
            <a:ext cx="766456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113</TotalTime>
  <Words>403</Words>
  <Application>Microsoft Office PowerPoint</Application>
  <PresentationFormat>On-screen Show (4:3)</PresentationFormat>
  <Paragraphs>64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Oriel</vt:lpstr>
      <vt:lpstr>Spoljasnje memorije</vt:lpstr>
      <vt:lpstr>Slide 2</vt:lpstr>
      <vt:lpstr>HARD DISK</vt:lpstr>
      <vt:lpstr>Struktura hard diska</vt:lpstr>
      <vt:lpstr>Slide 5</vt:lpstr>
      <vt:lpstr>Slide 6</vt:lpstr>
      <vt:lpstr>Slide 7</vt:lpstr>
      <vt:lpstr>Postupak upisa/citanja  kod HDD-a</vt:lpstr>
      <vt:lpstr>Postupak upisa/citanja  kod HDD-a</vt:lpstr>
      <vt:lpstr>Organizacija podatak ana disku</vt:lpstr>
      <vt:lpstr>Postupak upisivanja podataka po elementima </vt:lpstr>
      <vt:lpstr>Slide 12</vt:lpstr>
      <vt:lpstr>How a Hard Disk Drive Works </vt:lpstr>
      <vt:lpstr>Interfejsi Hard diska </vt:lpstr>
      <vt:lpstr>ATA standard</vt:lpstr>
      <vt:lpstr>ATA</vt:lpstr>
      <vt:lpstr>ATA</vt:lpstr>
      <vt:lpstr>Slide 18</vt:lpstr>
      <vt:lpstr>SATA</vt:lpstr>
      <vt:lpstr>SATA</vt:lpstr>
      <vt:lpstr>Konektori za napajanje</vt:lpstr>
      <vt:lpstr>adapteri</vt:lpstr>
      <vt:lpstr>SCSI</vt:lpstr>
      <vt:lpstr>SCSI</vt:lpstr>
      <vt:lpstr>Zadatak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65</cp:revision>
  <dcterms:created xsi:type="dcterms:W3CDTF">2006-08-16T00:00:00Z</dcterms:created>
  <dcterms:modified xsi:type="dcterms:W3CDTF">2019-03-02T16:13:23Z</dcterms:modified>
</cp:coreProperties>
</file>