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KARAKTERISTIKE MERNIH INSTRUMENATA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229600" cy="1470025"/>
          </a:xfrm>
        </p:spPr>
        <p:txBody>
          <a:bodyPr/>
          <a:lstStyle/>
          <a:p>
            <a:r>
              <a:rPr lang="en-US" b="1" dirty="0" err="1" smtClean="0"/>
              <a:t>Merni</a:t>
            </a:r>
            <a:r>
              <a:rPr lang="en-US" b="1" dirty="0" smtClean="0"/>
              <a:t> </a:t>
            </a:r>
            <a:r>
              <a:rPr lang="en-US" b="1" dirty="0" err="1" smtClean="0"/>
              <a:t>instrumenti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Drift (</a:t>
            </a:r>
            <a:r>
              <a:rPr lang="en-US" dirty="0" err="1" smtClean="0"/>
              <a:t>odstupanje,pomeraj</a:t>
            </a:r>
            <a:r>
              <a:rPr lang="en-US" dirty="0" smtClean="0"/>
              <a:t>) je </a:t>
            </a:r>
            <a:r>
              <a:rPr lang="en-US" dirty="0" err="1" smtClean="0"/>
              <a:t>spora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izlaznog</a:t>
            </a:r>
            <a:r>
              <a:rPr lang="en-US" dirty="0" smtClean="0"/>
              <a:t> </a:t>
            </a:r>
            <a:r>
              <a:rPr lang="en-US" dirty="0" err="1" smtClean="0"/>
              <a:t>signala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parametara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T,nestabilnost</a:t>
            </a:r>
            <a:r>
              <a:rPr lang="en-US" dirty="0" smtClean="0"/>
              <a:t> </a:t>
            </a:r>
            <a:r>
              <a:rPr lang="en-US" dirty="0" err="1" smtClean="0"/>
              <a:t>komponenata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Impedase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Ulazna</a:t>
            </a:r>
            <a:r>
              <a:rPr lang="en-US" b="1" dirty="0" smtClean="0"/>
              <a:t> </a:t>
            </a:r>
            <a:r>
              <a:rPr lang="en-US" b="1" dirty="0" err="1" smtClean="0"/>
              <a:t>impedasa</a:t>
            </a:r>
            <a:r>
              <a:rPr lang="en-US" dirty="0" smtClean="0"/>
              <a:t>(</a:t>
            </a:r>
            <a:r>
              <a:rPr lang="en-US" dirty="0" err="1" smtClean="0"/>
              <a:t>ulazna</a:t>
            </a:r>
            <a:r>
              <a:rPr lang="en-US" dirty="0" smtClean="0"/>
              <a:t> </a:t>
            </a:r>
            <a:r>
              <a:rPr lang="en-US" dirty="0" err="1" smtClean="0"/>
              <a:t>otpornost</a:t>
            </a:r>
            <a:r>
              <a:rPr lang="en-US" dirty="0" smtClean="0"/>
              <a:t>) je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napona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ulaznim</a:t>
            </a:r>
            <a:r>
              <a:rPr lang="en-US" dirty="0" smtClean="0"/>
              <a:t> </a:t>
            </a:r>
            <a:r>
              <a:rPr lang="en-US" dirty="0" err="1" smtClean="0"/>
              <a:t>prikljuccima</a:t>
            </a:r>
            <a:r>
              <a:rPr lang="en-US" dirty="0" smtClean="0"/>
              <a:t> </a:t>
            </a:r>
            <a:r>
              <a:rPr lang="en-US" dirty="0" err="1" smtClean="0"/>
              <a:t>mernog</a:t>
            </a:r>
            <a:r>
              <a:rPr lang="en-US" dirty="0" smtClean="0"/>
              <a:t> </a:t>
            </a:r>
            <a:r>
              <a:rPr lang="en-US" dirty="0" err="1" smtClean="0"/>
              <a:t>uredjaja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merenja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ova </a:t>
            </a:r>
            <a:r>
              <a:rPr lang="en-US" dirty="0" err="1" smtClean="0"/>
              <a:t>impedansa</a:t>
            </a:r>
            <a:r>
              <a:rPr lang="en-US" dirty="0" smtClean="0"/>
              <a:t> </a:t>
            </a:r>
            <a:r>
              <a:rPr lang="en-US" dirty="0" err="1" smtClean="0"/>
              <a:t>tezi</a:t>
            </a:r>
            <a:r>
              <a:rPr lang="en-US" dirty="0" smtClean="0"/>
              <a:t> </a:t>
            </a:r>
            <a:r>
              <a:rPr lang="en-US" dirty="0" err="1" smtClean="0"/>
              <a:t>nuli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Izlazna</a:t>
            </a:r>
            <a:r>
              <a:rPr lang="en-US" b="1" dirty="0" smtClean="0"/>
              <a:t> </a:t>
            </a:r>
            <a:r>
              <a:rPr lang="en-US" b="1" dirty="0" err="1" smtClean="0"/>
              <a:t>impedansa</a:t>
            </a:r>
            <a:r>
              <a:rPr lang="en-US" dirty="0" smtClean="0"/>
              <a:t> je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mernih</a:t>
            </a:r>
            <a:r>
              <a:rPr lang="en-US" dirty="0" smtClean="0"/>
              <a:t>  </a:t>
            </a:r>
            <a:r>
              <a:rPr lang="en-US" dirty="0" err="1" smtClean="0"/>
              <a:t>napona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izlazima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izlazna</a:t>
            </a:r>
            <a:r>
              <a:rPr lang="en-US" dirty="0" smtClean="0"/>
              <a:t> </a:t>
            </a:r>
            <a:r>
              <a:rPr lang="en-US" dirty="0" err="1" smtClean="0"/>
              <a:t>impedansa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se </a:t>
            </a:r>
            <a:r>
              <a:rPr lang="en-US" dirty="0" err="1" smtClean="0"/>
              <a:t>ponasa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strujni</a:t>
            </a:r>
            <a:r>
              <a:rPr lang="en-US" dirty="0" smtClean="0"/>
              <a:t> generator a </a:t>
            </a:r>
            <a:r>
              <a:rPr lang="en-US" dirty="0" err="1" smtClean="0"/>
              <a:t>ako</a:t>
            </a:r>
            <a:r>
              <a:rPr lang="en-US" dirty="0" smtClean="0"/>
              <a:t> je mala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naponski</a:t>
            </a:r>
            <a:r>
              <a:rPr lang="en-US" dirty="0" smtClean="0"/>
              <a:t> generator.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Dinamicke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Dinamicke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merni</a:t>
            </a:r>
            <a:r>
              <a:rPr lang="en-US" dirty="0" smtClean="0"/>
              <a:t> </a:t>
            </a:r>
            <a:r>
              <a:rPr lang="en-US" dirty="0" err="1" smtClean="0"/>
              <a:t>uredjaj</a:t>
            </a:r>
            <a:r>
              <a:rPr lang="en-US" dirty="0" smtClean="0"/>
              <a:t> </a:t>
            </a:r>
            <a:r>
              <a:rPr lang="en-US" dirty="0" err="1" smtClean="0"/>
              <a:t>reaguje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merene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Ulazni</a:t>
            </a:r>
            <a:r>
              <a:rPr lang="en-US" u="sng" dirty="0" smtClean="0"/>
              <a:t> signal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mrenu</a:t>
            </a:r>
            <a:r>
              <a:rPr lang="en-US" dirty="0" smtClean="0"/>
              <a:t> </a:t>
            </a:r>
            <a:r>
              <a:rPr lang="en-US" dirty="0" err="1" smtClean="0"/>
              <a:t>velicinu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ulaznim</a:t>
            </a:r>
            <a:r>
              <a:rPr lang="en-US" dirty="0" smtClean="0"/>
              <a:t> </a:t>
            </a:r>
            <a:r>
              <a:rPr lang="en-US" dirty="0" err="1" smtClean="0"/>
              <a:t>prikljuccima</a:t>
            </a:r>
            <a:r>
              <a:rPr lang="en-US" dirty="0" smtClean="0"/>
              <a:t> </a:t>
            </a:r>
          </a:p>
          <a:p>
            <a:r>
              <a:rPr lang="en-US" u="sng" dirty="0" err="1" smtClean="0"/>
              <a:t>Izlazni</a:t>
            </a:r>
            <a:r>
              <a:rPr lang="en-US" u="sng" dirty="0" smtClean="0"/>
              <a:t> signal </a:t>
            </a:r>
            <a:r>
              <a:rPr lang="en-US" dirty="0" smtClean="0"/>
              <a:t>je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pokaznom</a:t>
            </a:r>
            <a:r>
              <a:rPr lang="en-US" dirty="0" smtClean="0"/>
              <a:t> </a:t>
            </a:r>
            <a:r>
              <a:rPr lang="en-US" dirty="0" err="1" smtClean="0"/>
              <a:t>instrumentu.On</a:t>
            </a:r>
            <a:r>
              <a:rPr lang="en-US" dirty="0" smtClean="0"/>
              <a:t> se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u="sng" dirty="0" err="1" smtClean="0"/>
              <a:t>odziv</a:t>
            </a:r>
            <a:r>
              <a:rPr lang="en-US" dirty="0" smtClean="0"/>
              <a:t> -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 smtClean="0"/>
              <a:t>uredjaja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ulazni</a:t>
            </a:r>
            <a:r>
              <a:rPr lang="en-US" dirty="0" smtClean="0"/>
              <a:t> signal.</a:t>
            </a:r>
          </a:p>
          <a:p>
            <a:r>
              <a:rPr lang="en-US" dirty="0" err="1" smtClean="0"/>
              <a:t>Izlazni</a:t>
            </a:r>
            <a:r>
              <a:rPr lang="en-US" dirty="0" smtClean="0"/>
              <a:t> signal </a:t>
            </a:r>
            <a:r>
              <a:rPr lang="en-US" dirty="0" err="1" smtClean="0"/>
              <a:t>prati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ulaznog</a:t>
            </a:r>
            <a:r>
              <a:rPr lang="en-US" dirty="0" smtClean="0"/>
              <a:t> </a:t>
            </a:r>
            <a:r>
              <a:rPr lang="en-US" dirty="0" err="1" smtClean="0"/>
              <a:t>signala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Dinamicke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se </a:t>
            </a:r>
            <a:r>
              <a:rPr lang="en-US" dirty="0" err="1" smtClean="0"/>
              <a:t>matematicki</a:t>
            </a:r>
            <a:r>
              <a:rPr lang="en-US" dirty="0" smtClean="0"/>
              <a:t> </a:t>
            </a:r>
            <a:r>
              <a:rPr lang="en-US" dirty="0" err="1" smtClean="0"/>
              <a:t>izrazavaju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je </a:t>
            </a:r>
            <a:r>
              <a:rPr lang="en-US" dirty="0" err="1" smtClean="0"/>
              <a:t>prenosna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izlaznog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ulaznog</a:t>
            </a:r>
            <a:r>
              <a:rPr lang="en-US" dirty="0" smtClean="0"/>
              <a:t> </a:t>
            </a:r>
            <a:r>
              <a:rPr lang="en-US" dirty="0" err="1" smtClean="0"/>
              <a:t>signala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Funkcija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predstaviti</a:t>
            </a:r>
            <a:r>
              <a:rPr lang="en-US" dirty="0" smtClean="0"/>
              <a:t> u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domenu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domenu</a:t>
            </a:r>
            <a:r>
              <a:rPr lang="en-US" dirty="0" smtClean="0"/>
              <a:t> </a:t>
            </a:r>
            <a:r>
              <a:rPr lang="en-US" dirty="0" err="1" smtClean="0"/>
              <a:t>ucestanosti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Dinamicka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se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ulaz</a:t>
            </a:r>
            <a:r>
              <a:rPr lang="en-US" dirty="0" smtClean="0"/>
              <a:t> </a:t>
            </a:r>
            <a:r>
              <a:rPr lang="en-US" dirty="0" err="1" smtClean="0"/>
              <a:t>prikljuci</a:t>
            </a:r>
            <a:r>
              <a:rPr lang="en-US" dirty="0" smtClean="0"/>
              <a:t> signal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naglo</a:t>
            </a:r>
            <a:r>
              <a:rPr lang="en-US" dirty="0" smtClean="0"/>
              <a:t> </a:t>
            </a:r>
            <a:r>
              <a:rPr lang="en-US" dirty="0" err="1" smtClean="0"/>
              <a:t>promeni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nulte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do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odredjene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se </a:t>
            </a:r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izlaznog</a:t>
            </a:r>
            <a:r>
              <a:rPr lang="en-US" dirty="0" smtClean="0"/>
              <a:t> </a:t>
            </a:r>
            <a:r>
              <a:rPr lang="en-US" dirty="0" err="1" smtClean="0"/>
              <a:t>signala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7" name="Picture 3" descr="C:\Users\Mis\Desktop\230px-Series_RC_capacitor_voltag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2743200" cy="192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uredjaja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dinamicku</a:t>
            </a:r>
            <a:r>
              <a:rPr lang="en-US" dirty="0" smtClean="0"/>
              <a:t> </a:t>
            </a:r>
            <a:r>
              <a:rPr lang="en-US" dirty="0" err="1" smtClean="0"/>
              <a:t>karatkeristiku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uredjaji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odzivom</a:t>
            </a:r>
            <a:r>
              <a:rPr lang="en-US" dirty="0" smtClean="0"/>
              <a:t> </a:t>
            </a:r>
            <a:r>
              <a:rPr lang="en-US" dirty="0" err="1" smtClean="0"/>
              <a:t>nultog</a:t>
            </a:r>
            <a:r>
              <a:rPr lang="en-US" dirty="0" smtClean="0"/>
              <a:t> ,</a:t>
            </a:r>
            <a:r>
              <a:rPr lang="en-US" dirty="0" err="1" smtClean="0"/>
              <a:t>prvog,drugog</a:t>
            </a:r>
            <a:r>
              <a:rPr lang="en-US" dirty="0" smtClean="0"/>
              <a:t> </a:t>
            </a:r>
            <a:r>
              <a:rPr lang="en-US" dirty="0" err="1" smtClean="0"/>
              <a:t>reda,i</a:t>
            </a:r>
            <a:r>
              <a:rPr lang="en-US" dirty="0" smtClean="0"/>
              <a:t> </a:t>
            </a:r>
            <a:r>
              <a:rPr lang="en-US" dirty="0" err="1" smtClean="0"/>
              <a:t>viseg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Odziv</a:t>
            </a:r>
            <a:r>
              <a:rPr lang="en-US" u="sng" dirty="0" smtClean="0"/>
              <a:t> </a:t>
            </a:r>
            <a:r>
              <a:rPr lang="en-US" u="sng" dirty="0" err="1" smtClean="0"/>
              <a:t>nultog</a:t>
            </a:r>
            <a:r>
              <a:rPr lang="en-US" u="sng" dirty="0" smtClean="0"/>
              <a:t> </a:t>
            </a:r>
            <a:r>
              <a:rPr lang="en-US" u="sng" dirty="0" err="1" smtClean="0"/>
              <a:t>reda</a:t>
            </a:r>
            <a:r>
              <a:rPr lang="en-US" dirty="0" err="1" smtClean="0"/>
              <a:t>-kazaljka</a:t>
            </a:r>
            <a:r>
              <a:rPr lang="en-US" dirty="0" smtClean="0"/>
              <a:t> </a:t>
            </a:r>
            <a:r>
              <a:rPr lang="en-US" dirty="0" err="1" smtClean="0"/>
              <a:t>munjevito</a:t>
            </a:r>
            <a:r>
              <a:rPr lang="en-US" dirty="0" smtClean="0"/>
              <a:t> </a:t>
            </a:r>
            <a:r>
              <a:rPr lang="en-US" dirty="0" err="1" smtClean="0"/>
              <a:t>skace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zaustavlja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skali</a:t>
            </a:r>
            <a:r>
              <a:rPr lang="en-US" dirty="0" smtClean="0"/>
              <a:t> </a:t>
            </a:r>
          </a:p>
          <a:p>
            <a:r>
              <a:rPr lang="en-US" u="sng" dirty="0" err="1" smtClean="0"/>
              <a:t>Odziv</a:t>
            </a:r>
            <a:r>
              <a:rPr lang="en-US" u="sng" dirty="0" smtClean="0"/>
              <a:t> </a:t>
            </a:r>
            <a:r>
              <a:rPr lang="en-US" u="sng" dirty="0" err="1" smtClean="0"/>
              <a:t>prvog</a:t>
            </a:r>
            <a:r>
              <a:rPr lang="en-US" u="sng" dirty="0" smtClean="0"/>
              <a:t> </a:t>
            </a:r>
            <a:r>
              <a:rPr lang="en-US" u="sng" dirty="0" err="1" smtClean="0"/>
              <a:t>reda</a:t>
            </a:r>
            <a:r>
              <a:rPr lang="en-US" dirty="0" err="1" smtClean="0"/>
              <a:t>-kazaljka</a:t>
            </a:r>
            <a:r>
              <a:rPr lang="en-US" dirty="0" smtClean="0"/>
              <a:t> </a:t>
            </a:r>
            <a:r>
              <a:rPr lang="en-US" dirty="0" err="1" smtClean="0"/>
              <a:t>konacnom</a:t>
            </a:r>
            <a:r>
              <a:rPr lang="en-US" dirty="0" smtClean="0"/>
              <a:t> </a:t>
            </a:r>
            <a:r>
              <a:rPr lang="en-US" dirty="0" err="1" smtClean="0"/>
              <a:t>brzinom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zaustavlja</a:t>
            </a:r>
            <a:r>
              <a:rPr lang="en-US" dirty="0" smtClean="0"/>
              <a:t> se.</a:t>
            </a:r>
          </a:p>
          <a:p>
            <a:r>
              <a:rPr lang="en-US" u="sng" dirty="0" err="1" smtClean="0"/>
              <a:t>Odziv</a:t>
            </a:r>
            <a:r>
              <a:rPr lang="en-US" u="sng" dirty="0" smtClean="0"/>
              <a:t> </a:t>
            </a:r>
            <a:r>
              <a:rPr lang="en-US" u="sng" dirty="0" err="1" smtClean="0"/>
              <a:t>drugog</a:t>
            </a:r>
            <a:r>
              <a:rPr lang="en-US" u="sng" dirty="0" smtClean="0"/>
              <a:t> </a:t>
            </a:r>
            <a:r>
              <a:rPr lang="en-US" u="sng" dirty="0" err="1" smtClean="0"/>
              <a:t>reda</a:t>
            </a:r>
            <a:r>
              <a:rPr lang="en-US" dirty="0" err="1" smtClean="0"/>
              <a:t>-kazaljka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odredjenom</a:t>
            </a:r>
            <a:r>
              <a:rPr lang="en-US" dirty="0" smtClean="0"/>
              <a:t> </a:t>
            </a:r>
            <a:r>
              <a:rPr lang="en-US" dirty="0" err="1" smtClean="0"/>
              <a:t>brzinom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doplazi</a:t>
            </a:r>
            <a:r>
              <a:rPr lang="en-US" dirty="0" smtClean="0"/>
              <a:t> do </a:t>
            </a:r>
            <a:r>
              <a:rPr lang="en-US" dirty="0" err="1" smtClean="0"/>
              <a:t>merene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se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zaustavlja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oscilacija</a:t>
            </a:r>
            <a:r>
              <a:rPr lang="en-US" dirty="0" smtClean="0"/>
              <a:t> u </a:t>
            </a:r>
            <a:r>
              <a:rPr lang="en-US" dirty="0" err="1" smtClean="0"/>
              <a:t>njenoj</a:t>
            </a:r>
            <a:r>
              <a:rPr lang="en-US" dirty="0" smtClean="0"/>
              <a:t> </a:t>
            </a:r>
            <a:r>
              <a:rPr lang="en-US" dirty="0" err="1" smtClean="0"/>
              <a:t>blizini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Karakteristike</a:t>
            </a:r>
            <a:r>
              <a:rPr lang="en-US" b="1" dirty="0" smtClean="0"/>
              <a:t> </a:t>
            </a:r>
            <a:r>
              <a:rPr lang="en-US" b="1" dirty="0" err="1" smtClean="0"/>
              <a:t>mernih</a:t>
            </a:r>
            <a:r>
              <a:rPr lang="en-US" b="1" dirty="0" smtClean="0"/>
              <a:t> </a:t>
            </a:r>
            <a:r>
              <a:rPr lang="en-US" b="1" dirty="0" err="1" smtClean="0"/>
              <a:t>instrumenta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 smtClean="0"/>
              <a:t>merni</a:t>
            </a:r>
            <a:r>
              <a:rPr lang="en-US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razlikuju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 </a:t>
            </a:r>
            <a:r>
              <a:rPr lang="en-US" dirty="0" err="1" smtClean="0"/>
              <a:t>rada,po</a:t>
            </a:r>
            <a:r>
              <a:rPr lang="en-US" dirty="0" smtClean="0"/>
              <a:t> </a:t>
            </a:r>
            <a:r>
              <a:rPr lang="en-US" dirty="0" err="1" smtClean="0"/>
              <a:t>konstrukciji,nacinu</a:t>
            </a:r>
            <a:r>
              <a:rPr lang="en-US" dirty="0" smtClean="0"/>
              <a:t> </a:t>
            </a:r>
            <a:r>
              <a:rPr lang="en-US" dirty="0" err="1" smtClean="0"/>
              <a:t>prikaza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</a:t>
            </a:r>
          </a:p>
          <a:p>
            <a:r>
              <a:rPr lang="en-US" dirty="0" smtClean="0"/>
              <a:t>Pored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zajednicke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 descr="C:\Users\pc\Desktop\hom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581400"/>
            <a:ext cx="656386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prirodi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elektricne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staticke-zanemarljivo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dinamicke-izrazito</a:t>
            </a:r>
            <a:r>
              <a:rPr lang="en-US" dirty="0" smtClean="0"/>
              <a:t> </a:t>
            </a:r>
            <a:r>
              <a:rPr lang="en-US" dirty="0" err="1" smtClean="0"/>
              <a:t>vremenski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 </a:t>
            </a:r>
            <a:r>
              <a:rPr lang="en-US" b="1" dirty="0" err="1" smtClean="0"/>
              <a:t>osobine</a:t>
            </a:r>
            <a:r>
              <a:rPr lang="en-US" b="1" dirty="0" smtClean="0"/>
              <a:t> </a:t>
            </a:r>
            <a:r>
              <a:rPr lang="en-US" b="1" dirty="0" err="1" smtClean="0"/>
              <a:t>mernih</a:t>
            </a:r>
            <a:r>
              <a:rPr lang="en-US" b="1" dirty="0" smtClean="0"/>
              <a:t> </a:t>
            </a:r>
            <a:r>
              <a:rPr lang="en-US" b="1" dirty="0" err="1" smtClean="0"/>
              <a:t>instrumenata</a:t>
            </a:r>
            <a:r>
              <a:rPr lang="en-US" b="1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staticke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dinamicke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Staticke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karakteristike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Staticke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se instrument </a:t>
            </a:r>
            <a:r>
              <a:rPr lang="en-US" dirty="0" err="1" smtClean="0"/>
              <a:t>ponasa</a:t>
            </a:r>
            <a:r>
              <a:rPr lang="en-US" dirty="0" smtClean="0"/>
              <a:t> u 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stacionarnom</a:t>
            </a:r>
            <a:r>
              <a:rPr lang="en-US" dirty="0" smtClean="0"/>
              <a:t> </a:t>
            </a:r>
            <a:r>
              <a:rPr lang="en-US" dirty="0" err="1" smtClean="0"/>
              <a:t>rezimu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Smatra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merena</a:t>
            </a:r>
            <a:r>
              <a:rPr lang="en-US" dirty="0" smtClean="0"/>
              <a:t> </a:t>
            </a:r>
            <a:r>
              <a:rPr lang="en-US" dirty="0" err="1" smtClean="0"/>
              <a:t>velicina</a:t>
            </a:r>
            <a:r>
              <a:rPr lang="en-US" dirty="0" smtClean="0"/>
              <a:t>  </a:t>
            </a:r>
            <a:r>
              <a:rPr lang="en-US" dirty="0" err="1" smtClean="0"/>
              <a:t>sporo</a:t>
            </a:r>
            <a:r>
              <a:rPr lang="en-US" dirty="0" smtClean="0"/>
              <a:t> </a:t>
            </a:r>
            <a:r>
              <a:rPr lang="en-US" dirty="0" err="1" smtClean="0"/>
              <a:t>menja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const.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Staticke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osetljivost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tacnost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preciznost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histerezis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ulazna</a:t>
            </a:r>
            <a:r>
              <a:rPr lang="en-US" dirty="0" smtClean="0"/>
              <a:t> </a:t>
            </a:r>
            <a:r>
              <a:rPr lang="en-US" dirty="0" err="1" smtClean="0"/>
              <a:t>impedansa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izlazna</a:t>
            </a:r>
            <a:r>
              <a:rPr lang="en-US" dirty="0" smtClean="0"/>
              <a:t> </a:t>
            </a:r>
            <a:r>
              <a:rPr lang="en-US" dirty="0" err="1" smtClean="0"/>
              <a:t>impedansa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Osetljivost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Osetljivost</a:t>
            </a:r>
            <a:r>
              <a:rPr lang="en-US" dirty="0" smtClean="0"/>
              <a:t> (</a:t>
            </a:r>
            <a:r>
              <a:rPr lang="en-US" dirty="0" err="1" smtClean="0"/>
              <a:t>senzitivnost</a:t>
            </a:r>
            <a:r>
              <a:rPr lang="en-US" dirty="0" smtClean="0"/>
              <a:t>) je </a:t>
            </a:r>
            <a:r>
              <a:rPr lang="en-US" dirty="0" err="1" smtClean="0"/>
              <a:t>osobina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kolika</a:t>
            </a:r>
            <a:r>
              <a:rPr lang="en-US" dirty="0" smtClean="0"/>
              <a:t> je </a:t>
            </a:r>
            <a:r>
              <a:rPr lang="en-US" dirty="0" err="1" smtClean="0"/>
              <a:t>najmanja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merene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izmeriti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Osetljivost</a:t>
            </a:r>
            <a:r>
              <a:rPr lang="en-US" dirty="0" smtClean="0"/>
              <a:t> </a:t>
            </a:r>
            <a:r>
              <a:rPr lang="en-US" dirty="0" err="1" smtClean="0"/>
              <a:t>instrumenta</a:t>
            </a:r>
            <a:r>
              <a:rPr lang="en-US" dirty="0" smtClean="0"/>
              <a:t> 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govori</a:t>
            </a:r>
            <a:r>
              <a:rPr lang="en-US" dirty="0" smtClean="0"/>
              <a:t>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podeoka</a:t>
            </a:r>
            <a:r>
              <a:rPr lang="en-US" dirty="0" smtClean="0"/>
              <a:t> </a:t>
            </a:r>
            <a:r>
              <a:rPr lang="en-US" dirty="0" err="1" smtClean="0"/>
              <a:t>skrece</a:t>
            </a:r>
            <a:r>
              <a:rPr lang="en-US" dirty="0" smtClean="0"/>
              <a:t> instrument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</a:t>
            </a:r>
            <a:r>
              <a:rPr lang="en-US" dirty="0" err="1" smtClean="0"/>
              <a:t>dovedemo</a:t>
            </a:r>
            <a:r>
              <a:rPr lang="en-US" dirty="0" smtClean="0"/>
              <a:t> </a:t>
            </a:r>
            <a:r>
              <a:rPr lang="en-US" dirty="0" err="1" smtClean="0"/>
              <a:t>jedinicu</a:t>
            </a:r>
            <a:r>
              <a:rPr lang="en-US" dirty="0" smtClean="0"/>
              <a:t> </a:t>
            </a:r>
            <a:r>
              <a:rPr lang="en-US" dirty="0" err="1" smtClean="0"/>
              <a:t>merne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Tacnost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preciznost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Tacnost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osobina</a:t>
            </a:r>
            <a:r>
              <a:rPr lang="en-US" dirty="0" smtClean="0"/>
              <a:t> </a:t>
            </a:r>
            <a:r>
              <a:rPr lang="en-US" dirty="0" err="1" smtClean="0"/>
              <a:t>instrumenta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bliske</a:t>
            </a:r>
            <a:r>
              <a:rPr lang="en-US" dirty="0" smtClean="0"/>
              <a:t> </a:t>
            </a:r>
            <a:r>
              <a:rPr lang="en-US" dirty="0" err="1" smtClean="0"/>
              <a:t>tacnoj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merene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Preciznost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 smtClean="0"/>
              <a:t>instrumenta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ulazni</a:t>
            </a:r>
            <a:r>
              <a:rPr lang="en-US" dirty="0" smtClean="0"/>
              <a:t> signal </a:t>
            </a:r>
            <a:r>
              <a:rPr lang="en-US" dirty="0" err="1" smtClean="0"/>
              <a:t>pokaze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merene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Meri</a:t>
            </a:r>
            <a:r>
              <a:rPr lang="en-US" dirty="0" smtClean="0"/>
              <a:t> se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vise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posmatra</a:t>
            </a:r>
            <a:r>
              <a:rPr lang="en-US" dirty="0" smtClean="0"/>
              <a:t> </a:t>
            </a:r>
            <a:r>
              <a:rPr lang="en-US" dirty="0" err="1" smtClean="0"/>
              <a:t>pokazivanje</a:t>
            </a:r>
            <a:r>
              <a:rPr lang="en-US" dirty="0" smtClean="0"/>
              <a:t> </a:t>
            </a:r>
            <a:r>
              <a:rPr lang="en-US" dirty="0" err="1" smtClean="0"/>
              <a:t>merila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Preciznost</a:t>
            </a:r>
            <a:r>
              <a:rPr lang="en-US" dirty="0" smtClean="0"/>
              <a:t> se </a:t>
            </a:r>
            <a:r>
              <a:rPr lang="en-US" dirty="0" err="1" smtClean="0"/>
              <a:t>izrazava</a:t>
            </a:r>
            <a:r>
              <a:rPr lang="en-US" dirty="0" smtClean="0"/>
              <a:t> u </a:t>
            </a:r>
            <a:r>
              <a:rPr lang="en-US" dirty="0" err="1" smtClean="0"/>
              <a:t>procentima</a:t>
            </a:r>
            <a:r>
              <a:rPr lang="en-US" dirty="0" smtClean="0"/>
              <a:t> .</a:t>
            </a:r>
            <a:r>
              <a:rPr lang="en-US" dirty="0" err="1" smtClean="0"/>
              <a:t>Najvecu</a:t>
            </a:r>
            <a:r>
              <a:rPr lang="en-US" dirty="0" smtClean="0"/>
              <a:t> </a:t>
            </a:r>
            <a:r>
              <a:rPr lang="en-US" dirty="0" err="1" smtClean="0"/>
              <a:t>preciznost</a:t>
            </a:r>
            <a:r>
              <a:rPr lang="en-US" dirty="0" smtClean="0"/>
              <a:t> bi </a:t>
            </a:r>
            <a:r>
              <a:rPr lang="en-US" dirty="0" err="1" smtClean="0"/>
              <a:t>imao</a:t>
            </a:r>
            <a:r>
              <a:rPr lang="en-US" dirty="0" smtClean="0"/>
              <a:t> instrument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ponavljao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ulaznu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4510" t="15125" r="19608" b="18612"/>
          <a:stretch>
            <a:fillRect/>
          </a:stretch>
        </p:blipFill>
        <p:spPr bwMode="auto">
          <a:xfrm>
            <a:off x="457200" y="4572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Histerezis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Histerezis</a:t>
            </a:r>
            <a:r>
              <a:rPr lang="en-US" dirty="0" smtClean="0"/>
              <a:t> je </a:t>
            </a:r>
            <a:r>
              <a:rPr lang="en-US" dirty="0" err="1" smtClean="0"/>
              <a:t>velicina</a:t>
            </a:r>
            <a:r>
              <a:rPr lang="en-US" dirty="0" smtClean="0"/>
              <a:t> </a:t>
            </a:r>
            <a:r>
              <a:rPr lang="en-US" dirty="0" err="1" smtClean="0"/>
              <a:t>greske</a:t>
            </a:r>
            <a:r>
              <a:rPr lang="en-US" dirty="0" smtClean="0"/>
              <a:t> </a:t>
            </a:r>
            <a:r>
              <a:rPr lang="en-US" dirty="0" err="1" smtClean="0"/>
              <a:t>merila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elasticnih</a:t>
            </a:r>
            <a:r>
              <a:rPr lang="en-US" dirty="0" smtClean="0"/>
              <a:t> </a:t>
            </a:r>
            <a:r>
              <a:rPr lang="en-US" dirty="0" err="1" smtClean="0"/>
              <a:t>deformacija,trenja,zaostala</a:t>
            </a:r>
            <a:r>
              <a:rPr lang="en-US" dirty="0" smtClean="0"/>
              <a:t> </a:t>
            </a:r>
            <a:r>
              <a:rPr lang="en-US" dirty="0" err="1" smtClean="0"/>
              <a:t>magnetna</a:t>
            </a:r>
            <a:r>
              <a:rPr lang="en-US" dirty="0" smtClean="0"/>
              <a:t> </a:t>
            </a:r>
            <a:r>
              <a:rPr lang="en-US" dirty="0" err="1" smtClean="0"/>
              <a:t>energija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</a:t>
            </a:r>
          </a:p>
          <a:p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ulazno</a:t>
            </a:r>
            <a:r>
              <a:rPr lang="en-US" dirty="0" smtClean="0"/>
              <a:t> -</a:t>
            </a:r>
            <a:r>
              <a:rPr lang="en-US" dirty="0" err="1" smtClean="0"/>
              <a:t>izlazna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signala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 smtClean="0"/>
              <a:t>linije</a:t>
            </a:r>
            <a:r>
              <a:rPr lang="en-US" dirty="0" smtClean="0"/>
              <a:t>(</a:t>
            </a:r>
            <a:r>
              <a:rPr lang="en-US" dirty="0" err="1" smtClean="0"/>
              <a:t>histerezisna</a:t>
            </a:r>
            <a:r>
              <a:rPr lang="en-US" dirty="0" smtClean="0"/>
              <a:t> </a:t>
            </a:r>
            <a:r>
              <a:rPr lang="en-US" dirty="0" err="1" smtClean="0"/>
              <a:t>petlja</a:t>
            </a:r>
            <a:r>
              <a:rPr lang="en-US" dirty="0" smtClean="0"/>
              <a:t>)</a:t>
            </a:r>
            <a:r>
              <a:rPr lang="en-US" dirty="0" err="1" smtClean="0"/>
              <a:t>kaze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instrument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histerezisna</a:t>
            </a:r>
            <a:r>
              <a:rPr lang="en-US" dirty="0" smtClean="0"/>
              <a:t> </a:t>
            </a:r>
            <a:r>
              <a:rPr lang="en-US" dirty="0" err="1" smtClean="0"/>
              <a:t>svojstva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C:\Users\Mis\Desktop\Hysterese_Lung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4143375" cy="26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488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Merni instrumenti</vt:lpstr>
      <vt:lpstr>Karakteristike mernih instrumenta </vt:lpstr>
      <vt:lpstr>Slide 3</vt:lpstr>
      <vt:lpstr>Staticke karakteristike </vt:lpstr>
      <vt:lpstr>Staticke osobine su: </vt:lpstr>
      <vt:lpstr>Osetljivost</vt:lpstr>
      <vt:lpstr>Tacnost i preciznost</vt:lpstr>
      <vt:lpstr>Slide 8</vt:lpstr>
      <vt:lpstr>Histerezis</vt:lpstr>
      <vt:lpstr>Drift</vt:lpstr>
      <vt:lpstr>Impedase</vt:lpstr>
      <vt:lpstr>Dinamicke karakteristike</vt:lpstr>
      <vt:lpstr>Slide 13</vt:lpstr>
      <vt:lpstr>Vrste uredjaja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Merni instrumenti</dc:title>
  <dc:creator>Mis</dc:creator>
  <cp:lastModifiedBy>pc</cp:lastModifiedBy>
  <cp:revision>21</cp:revision>
  <dcterms:created xsi:type="dcterms:W3CDTF">2006-08-16T00:00:00Z</dcterms:created>
  <dcterms:modified xsi:type="dcterms:W3CDTF">2020-03-23T23:05:50Z</dcterms:modified>
</cp:coreProperties>
</file>