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85" r:id="rId5"/>
    <p:sldId id="286" r:id="rId6"/>
    <p:sldId id="261" r:id="rId7"/>
    <p:sldId id="263" r:id="rId8"/>
    <p:sldId id="297" r:id="rId9"/>
    <p:sldId id="264" r:id="rId10"/>
    <p:sldId id="298" r:id="rId11"/>
    <p:sldId id="265" r:id="rId12"/>
    <p:sldId id="283" r:id="rId13"/>
    <p:sldId id="267" r:id="rId14"/>
    <p:sldId id="284" r:id="rId15"/>
    <p:sldId id="299" r:id="rId16"/>
    <p:sldId id="268" r:id="rId17"/>
    <p:sldId id="280" r:id="rId18"/>
    <p:sldId id="269" r:id="rId19"/>
    <p:sldId id="289" r:id="rId20"/>
    <p:sldId id="270" r:id="rId21"/>
    <p:sldId id="271" r:id="rId22"/>
    <p:sldId id="272" r:id="rId23"/>
    <p:sldId id="288" r:id="rId24"/>
    <p:sldId id="273" r:id="rId25"/>
    <p:sldId id="279" r:id="rId26"/>
    <p:sldId id="292" r:id="rId27"/>
    <p:sldId id="274" r:id="rId28"/>
    <p:sldId id="276" r:id="rId29"/>
    <p:sldId id="287" r:id="rId30"/>
    <p:sldId id="293" r:id="rId31"/>
    <p:sldId id="294" r:id="rId32"/>
    <p:sldId id="295" r:id="rId33"/>
    <p:sldId id="282" r:id="rId34"/>
    <p:sldId id="291" r:id="rId35"/>
    <p:sldId id="277" r:id="rId36"/>
    <p:sldId id="278" r:id="rId37"/>
    <p:sldId id="296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Izvori</a:t>
            </a:r>
            <a:r>
              <a:rPr lang="en-US" sz="2400" dirty="0" smtClean="0"/>
              <a:t> </a:t>
            </a:r>
            <a:r>
              <a:rPr lang="en-US" sz="2400" dirty="0" err="1" smtClean="0"/>
              <a:t>struje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Merni</a:t>
            </a:r>
            <a:r>
              <a:rPr lang="en-US" dirty="0" smtClean="0"/>
              <a:t> </a:t>
            </a:r>
            <a:r>
              <a:rPr lang="en-US" dirty="0" err="1" smtClean="0"/>
              <a:t>pribor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23987" t="14931" r="40405" b="53402"/>
          <a:stretch>
            <a:fillRect/>
          </a:stretch>
        </p:blipFill>
        <p:spPr bwMode="auto">
          <a:xfrm>
            <a:off x="228600" y="1295400"/>
            <a:ext cx="7772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62000"/>
          </a:xfrm>
        </p:spPr>
        <p:txBody>
          <a:bodyPr/>
          <a:lstStyle/>
          <a:p>
            <a:r>
              <a:rPr lang="en-US" dirty="0" err="1" smtClean="0"/>
              <a:t>Baterije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200" dirty="0" err="1" smtClean="0"/>
              <a:t>Baterije</a:t>
            </a:r>
            <a:r>
              <a:rPr lang="en-US" sz="2200" dirty="0" smtClean="0"/>
              <a:t> </a:t>
            </a:r>
            <a:r>
              <a:rPr lang="en-US" sz="2200" dirty="0" err="1" smtClean="0"/>
              <a:t>su</a:t>
            </a:r>
            <a:r>
              <a:rPr lang="en-US" sz="2200" dirty="0" smtClean="0"/>
              <a:t> </a:t>
            </a:r>
            <a:r>
              <a:rPr lang="en-US" sz="2200" dirty="0" err="1" smtClean="0"/>
              <a:t>suvi</a:t>
            </a:r>
            <a:r>
              <a:rPr lang="en-US" sz="2200" dirty="0" smtClean="0"/>
              <a:t> </a:t>
            </a:r>
            <a:r>
              <a:rPr lang="en-US" sz="2200" dirty="0" err="1" smtClean="0"/>
              <a:t>galvanski</a:t>
            </a:r>
            <a:r>
              <a:rPr lang="en-US" sz="2200" dirty="0" smtClean="0"/>
              <a:t> </a:t>
            </a:r>
            <a:r>
              <a:rPr lang="en-US" sz="2200" dirty="0" err="1" smtClean="0"/>
              <a:t>elementi</a:t>
            </a:r>
            <a:r>
              <a:rPr lang="en-US" sz="2200" dirty="0" smtClean="0"/>
              <a:t>(</a:t>
            </a:r>
            <a:r>
              <a:rPr lang="en-US" sz="2200" dirty="0" err="1" smtClean="0"/>
              <a:t>Leklanseov</a:t>
            </a:r>
            <a:r>
              <a:rPr lang="en-US" sz="2200" dirty="0" smtClean="0"/>
              <a:t> element) </a:t>
            </a:r>
            <a:r>
              <a:rPr lang="en-US" sz="2200" dirty="0" err="1" smtClean="0"/>
              <a:t>koji</a:t>
            </a:r>
            <a:r>
              <a:rPr lang="en-US" sz="2200" dirty="0" smtClean="0"/>
              <a:t> se </a:t>
            </a:r>
            <a:r>
              <a:rPr lang="en-US" sz="2200" dirty="0" err="1" smtClean="0"/>
              <a:t>najcesce</a:t>
            </a:r>
            <a:r>
              <a:rPr lang="en-US" sz="2200" dirty="0" smtClean="0"/>
              <a:t> </a:t>
            </a:r>
            <a:r>
              <a:rPr lang="en-US" sz="2200" dirty="0" err="1" smtClean="0"/>
              <a:t>koriste</a:t>
            </a:r>
            <a:r>
              <a:rPr lang="en-US" sz="2200" dirty="0" smtClean="0"/>
              <a:t> </a:t>
            </a:r>
            <a:r>
              <a:rPr lang="en-US" sz="2200" dirty="0" err="1" smtClean="0"/>
              <a:t>za</a:t>
            </a:r>
            <a:r>
              <a:rPr lang="en-US" sz="2200" dirty="0" smtClean="0"/>
              <a:t> </a:t>
            </a:r>
            <a:r>
              <a:rPr lang="en-US" sz="2200" dirty="0" err="1" smtClean="0"/>
              <a:t>napajanje</a:t>
            </a:r>
            <a:r>
              <a:rPr lang="en-US" sz="2200" dirty="0" smtClean="0"/>
              <a:t> </a:t>
            </a:r>
            <a:r>
              <a:rPr lang="en-US" sz="2200" dirty="0" err="1" smtClean="0"/>
              <a:t>prenosnih</a:t>
            </a:r>
            <a:r>
              <a:rPr lang="en-US" sz="2200" dirty="0" smtClean="0"/>
              <a:t>  </a:t>
            </a:r>
            <a:r>
              <a:rPr lang="en-US" sz="2200" dirty="0" err="1" smtClean="0"/>
              <a:t>instrumenata</a:t>
            </a:r>
            <a:r>
              <a:rPr lang="en-US" sz="2200" dirty="0" smtClean="0"/>
              <a:t>.</a:t>
            </a:r>
          </a:p>
          <a:p>
            <a:r>
              <a:rPr lang="en-US" sz="2200" dirty="0" err="1" smtClean="0"/>
              <a:t>Imaju</a:t>
            </a:r>
            <a:r>
              <a:rPr lang="en-US" sz="2200" dirty="0" smtClean="0"/>
              <a:t> </a:t>
            </a:r>
            <a:r>
              <a:rPr lang="en-US" sz="2200" dirty="0" err="1" smtClean="0"/>
              <a:t>veliki</a:t>
            </a:r>
            <a:r>
              <a:rPr lang="en-US" sz="2200" dirty="0" smtClean="0"/>
              <a:t> </a:t>
            </a:r>
            <a:r>
              <a:rPr lang="en-US" sz="2200" dirty="0" err="1" smtClean="0"/>
              <a:t>unutrasnji</a:t>
            </a:r>
            <a:r>
              <a:rPr lang="en-US" sz="2200" dirty="0" smtClean="0"/>
              <a:t> </a:t>
            </a:r>
            <a:r>
              <a:rPr lang="en-US" sz="2200" dirty="0" err="1" smtClean="0"/>
              <a:t>otpor</a:t>
            </a:r>
            <a:r>
              <a:rPr lang="en-US" sz="2200" dirty="0" smtClean="0"/>
              <a:t> pa </a:t>
            </a:r>
            <a:r>
              <a:rPr lang="en-US" sz="2200" dirty="0" err="1" smtClean="0"/>
              <a:t>im</a:t>
            </a:r>
            <a:r>
              <a:rPr lang="en-US" sz="2200" dirty="0" smtClean="0"/>
              <a:t> </a:t>
            </a:r>
            <a:r>
              <a:rPr lang="en-US" sz="2200" dirty="0" err="1" smtClean="0"/>
              <a:t>napon</a:t>
            </a:r>
            <a:r>
              <a:rPr lang="en-US" sz="2200" dirty="0" smtClean="0"/>
              <a:t>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sa</a:t>
            </a:r>
            <a:r>
              <a:rPr lang="en-US" sz="2200" dirty="0" smtClean="0"/>
              <a:t> </a:t>
            </a:r>
            <a:r>
              <a:rPr lang="en-US" sz="2200" dirty="0" err="1" smtClean="0"/>
              <a:t>opterecenjem</a:t>
            </a:r>
            <a:r>
              <a:rPr lang="en-US" sz="2200" dirty="0" smtClean="0"/>
              <a:t>.</a:t>
            </a:r>
          </a:p>
          <a:p>
            <a:r>
              <a:rPr lang="en-US" sz="2200" dirty="0" err="1" smtClean="0"/>
              <a:t>Izradjuju</a:t>
            </a:r>
            <a:r>
              <a:rPr lang="en-US" sz="2200" dirty="0" smtClean="0"/>
              <a:t> se </a:t>
            </a:r>
            <a:r>
              <a:rPr lang="en-US" sz="2200" dirty="0" err="1" smtClean="0"/>
              <a:t>sa</a:t>
            </a:r>
            <a:r>
              <a:rPr lang="en-US" sz="2200" dirty="0" smtClean="0"/>
              <a:t> </a:t>
            </a:r>
            <a:r>
              <a:rPr lang="en-US" sz="2200" dirty="0" err="1" smtClean="0"/>
              <a:t>razlicitim</a:t>
            </a:r>
            <a:r>
              <a:rPr lang="en-US" sz="2200" dirty="0" smtClean="0"/>
              <a:t> </a:t>
            </a:r>
            <a:r>
              <a:rPr lang="en-US" sz="2200" dirty="0" err="1" smtClean="0"/>
              <a:t>vrednostima</a:t>
            </a:r>
            <a:r>
              <a:rPr lang="en-US" sz="2200" dirty="0" smtClean="0"/>
              <a:t> </a:t>
            </a:r>
            <a:r>
              <a:rPr lang="en-US" sz="2200" dirty="0" err="1" smtClean="0"/>
              <a:t>napona</a:t>
            </a:r>
            <a:r>
              <a:rPr lang="en-US" sz="2200" dirty="0" smtClean="0"/>
              <a:t> </a:t>
            </a:r>
            <a:r>
              <a:rPr lang="en-US" sz="2200" dirty="0" err="1" smtClean="0"/>
              <a:t>ali</a:t>
            </a:r>
            <a:r>
              <a:rPr lang="en-US" sz="2200" dirty="0" smtClean="0"/>
              <a:t> </a:t>
            </a:r>
            <a:r>
              <a:rPr lang="en-US" sz="2200" dirty="0" err="1" smtClean="0"/>
              <a:t>im</a:t>
            </a:r>
            <a:r>
              <a:rPr lang="en-US" sz="2200" dirty="0" smtClean="0"/>
              <a:t> je </a:t>
            </a:r>
            <a:r>
              <a:rPr lang="en-US" sz="2200" dirty="0" err="1" smtClean="0"/>
              <a:t>snaga</a:t>
            </a:r>
            <a:r>
              <a:rPr lang="en-US" sz="2200" dirty="0" smtClean="0"/>
              <a:t> mala </a:t>
            </a:r>
            <a:r>
              <a:rPr lang="en-US" sz="2200" dirty="0" err="1" smtClean="0"/>
              <a:t>i</a:t>
            </a:r>
            <a:r>
              <a:rPr lang="en-US" sz="2200" dirty="0" smtClean="0"/>
              <a:t> </a:t>
            </a:r>
            <a:r>
              <a:rPr lang="en-US" sz="2200" dirty="0" err="1" smtClean="0"/>
              <a:t>relativno</a:t>
            </a:r>
            <a:r>
              <a:rPr lang="en-US" sz="2200" dirty="0" smtClean="0"/>
              <a:t> </a:t>
            </a:r>
            <a:r>
              <a:rPr lang="en-US" sz="2200" dirty="0" err="1" smtClean="0"/>
              <a:t>brzo</a:t>
            </a:r>
            <a:r>
              <a:rPr lang="en-US" sz="2200" dirty="0" smtClean="0"/>
              <a:t> se </a:t>
            </a:r>
            <a:r>
              <a:rPr lang="en-US" sz="2200" dirty="0" err="1" smtClean="0"/>
              <a:t>trose</a:t>
            </a:r>
            <a:r>
              <a:rPr lang="en-US" sz="2200" dirty="0" smtClean="0"/>
              <a:t>.</a:t>
            </a:r>
          </a:p>
          <a:p>
            <a:r>
              <a:rPr lang="en-US" sz="2200" dirty="0" err="1" smtClean="0"/>
              <a:t>Spadaju</a:t>
            </a:r>
            <a:r>
              <a:rPr lang="en-US" sz="2200" dirty="0" smtClean="0"/>
              <a:t> u </a:t>
            </a:r>
            <a:r>
              <a:rPr lang="en-US" sz="2200" dirty="0" err="1" smtClean="0"/>
              <a:t>primarne</a:t>
            </a:r>
            <a:r>
              <a:rPr lang="en-US" sz="2200" dirty="0" smtClean="0"/>
              <a:t> </a:t>
            </a:r>
            <a:r>
              <a:rPr lang="en-US" sz="2200" dirty="0" err="1" smtClean="0"/>
              <a:t>hemijske</a:t>
            </a:r>
            <a:r>
              <a:rPr lang="en-US" sz="2200" dirty="0" smtClean="0"/>
              <a:t> </a:t>
            </a:r>
            <a:r>
              <a:rPr lang="en-US" sz="2200" dirty="0" err="1" smtClean="0"/>
              <a:t>izvore</a:t>
            </a:r>
            <a:endParaRPr lang="en-US" sz="2200" dirty="0" smtClean="0"/>
          </a:p>
          <a:p>
            <a:pPr>
              <a:buNone/>
            </a:pPr>
            <a:endParaRPr lang="en-US" sz="2200" dirty="0"/>
          </a:p>
        </p:txBody>
      </p:sp>
      <p:pic>
        <p:nvPicPr>
          <p:cNvPr id="4098" name="Picture 2" descr="C:\Users\Mis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14875"/>
            <a:ext cx="2143125" cy="2143125"/>
          </a:xfrm>
          <a:prstGeom prst="rect">
            <a:avLst/>
          </a:prstGeom>
          <a:noFill/>
        </p:spPr>
      </p:pic>
      <p:pic>
        <p:nvPicPr>
          <p:cNvPr id="4099" name="Picture 3" descr="C:\Users\Mis\Desktop\Leclansh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3573462"/>
            <a:ext cx="2463201" cy="3284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89916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 l="25769" t="36458" r="27965" b="25000"/>
          <a:stretch>
            <a:fillRect/>
          </a:stretch>
        </p:blipFill>
        <p:spPr bwMode="auto">
          <a:xfrm>
            <a:off x="-1" y="1905000"/>
            <a:ext cx="8460259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Akumulatori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err="1" smtClean="0"/>
              <a:t>Akumulatori</a:t>
            </a:r>
            <a:r>
              <a:rPr lang="en-US" sz="2400" dirty="0" smtClean="0"/>
              <a:t> </a:t>
            </a:r>
            <a:r>
              <a:rPr lang="en-US" sz="2400" dirty="0" err="1" smtClean="0"/>
              <a:t>imaju</a:t>
            </a:r>
            <a:r>
              <a:rPr lang="en-US" sz="2400" dirty="0" smtClean="0"/>
              <a:t> </a:t>
            </a:r>
            <a:r>
              <a:rPr lang="en-US" sz="2400" dirty="0" err="1" smtClean="0"/>
              <a:t>prednost</a:t>
            </a:r>
            <a:r>
              <a:rPr lang="en-US" sz="2400" dirty="0" smtClean="0"/>
              <a:t> </a:t>
            </a:r>
            <a:r>
              <a:rPr lang="en-US" sz="2400" dirty="0" err="1" smtClean="0"/>
              <a:t>sto</a:t>
            </a:r>
            <a:r>
              <a:rPr lang="en-US" sz="2400" dirty="0" smtClean="0"/>
              <a:t> </a:t>
            </a:r>
            <a:r>
              <a:rPr lang="en-US" sz="2400" dirty="0" err="1" smtClean="0"/>
              <a:t>daju</a:t>
            </a:r>
            <a:r>
              <a:rPr lang="en-US" sz="2400" dirty="0" smtClean="0"/>
              <a:t> </a:t>
            </a:r>
            <a:r>
              <a:rPr lang="en-US" sz="2400" dirty="0" err="1" smtClean="0"/>
              <a:t>jace</a:t>
            </a:r>
            <a:r>
              <a:rPr lang="en-US" sz="2400" dirty="0" smtClean="0"/>
              <a:t> </a:t>
            </a:r>
            <a:r>
              <a:rPr lang="en-US" sz="2400" dirty="0" err="1" smtClean="0"/>
              <a:t>struje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mogu</a:t>
            </a:r>
            <a:r>
              <a:rPr lang="en-US" sz="2400" dirty="0" smtClean="0"/>
              <a:t> se </a:t>
            </a:r>
            <a:r>
              <a:rPr lang="en-US" sz="2400" dirty="0" err="1" smtClean="0"/>
              <a:t>puniti-spadaju</a:t>
            </a:r>
            <a:r>
              <a:rPr lang="en-US" sz="2400" dirty="0" smtClean="0"/>
              <a:t> u </a:t>
            </a:r>
            <a:r>
              <a:rPr lang="en-US" sz="2400" dirty="0" err="1" smtClean="0"/>
              <a:t>sekundarne</a:t>
            </a:r>
            <a:r>
              <a:rPr lang="en-US" sz="2400" dirty="0" smtClean="0"/>
              <a:t> </a:t>
            </a:r>
            <a:r>
              <a:rPr lang="en-US" sz="2400" dirty="0" err="1" smtClean="0"/>
              <a:t>izvore</a:t>
            </a:r>
            <a:endParaRPr lang="en-US" sz="2400" dirty="0" smtClean="0"/>
          </a:p>
          <a:p>
            <a:r>
              <a:rPr lang="en-US" sz="2400" dirty="0" err="1" smtClean="0"/>
              <a:t>Mana</a:t>
            </a:r>
            <a:r>
              <a:rPr lang="en-US" sz="2400" dirty="0" smtClean="0"/>
              <a:t> </a:t>
            </a:r>
            <a:r>
              <a:rPr lang="en-US" sz="2400" dirty="0" err="1" smtClean="0"/>
              <a:t>im</a:t>
            </a:r>
            <a:r>
              <a:rPr lang="en-US" sz="2400" dirty="0" smtClean="0"/>
              <a:t> je </a:t>
            </a:r>
            <a:r>
              <a:rPr lang="en-US" sz="2400" dirty="0" err="1" smtClean="0"/>
              <a:t>sto</a:t>
            </a:r>
            <a:r>
              <a:rPr lang="en-US" sz="2400" dirty="0" smtClean="0"/>
              <a:t> </a:t>
            </a:r>
            <a:r>
              <a:rPr lang="en-US" sz="2400" dirty="0" err="1" smtClean="0"/>
              <a:t>ako</a:t>
            </a:r>
            <a:r>
              <a:rPr lang="en-US" sz="2400" dirty="0" smtClean="0"/>
              <a:t> </a:t>
            </a:r>
            <a:r>
              <a:rPr lang="en-US" sz="2400" dirty="0" err="1" smtClean="0"/>
              <a:t>nisu</a:t>
            </a:r>
            <a:r>
              <a:rPr lang="en-US" sz="2400" dirty="0" smtClean="0"/>
              <a:t> </a:t>
            </a:r>
            <a:r>
              <a:rPr lang="en-US" sz="2400" dirty="0" err="1" smtClean="0"/>
              <a:t>hermeticki</a:t>
            </a:r>
            <a:r>
              <a:rPr lang="en-US" sz="2400" dirty="0" smtClean="0"/>
              <a:t> </a:t>
            </a:r>
            <a:r>
              <a:rPr lang="en-US" sz="2400" dirty="0" err="1" smtClean="0"/>
              <a:t>zatvoreni</a:t>
            </a:r>
            <a:r>
              <a:rPr lang="en-US" sz="2400" dirty="0" smtClean="0"/>
              <a:t> pa </a:t>
            </a:r>
            <a:r>
              <a:rPr lang="en-US" sz="2400" dirty="0" err="1" smtClean="0"/>
              <a:t>imaju</a:t>
            </a:r>
            <a:r>
              <a:rPr lang="en-US" sz="2400" dirty="0" smtClean="0"/>
              <a:t> </a:t>
            </a:r>
            <a:r>
              <a:rPr lang="en-US" sz="2400" dirty="0" err="1" smtClean="0"/>
              <a:t>stetna</a:t>
            </a:r>
            <a:r>
              <a:rPr lang="en-US" sz="2400" dirty="0" smtClean="0"/>
              <a:t> </a:t>
            </a:r>
            <a:r>
              <a:rPr lang="en-US" sz="2400" dirty="0" err="1" smtClean="0"/>
              <a:t>isparenja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Olovni</a:t>
            </a:r>
            <a:endParaRPr lang="en-US" sz="2400" dirty="0" smtClean="0"/>
          </a:p>
          <a:p>
            <a:r>
              <a:rPr lang="en-US" sz="2400" dirty="0" err="1" smtClean="0"/>
              <a:t>Celicni</a:t>
            </a:r>
            <a:endParaRPr lang="en-US" sz="24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3074" name="Picture 2" descr="C:\Users\Mis\Desktop\04fz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1" y="2948029"/>
            <a:ext cx="4876800" cy="39099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41901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486400"/>
            <a:ext cx="33528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Generator </a:t>
            </a:r>
            <a:r>
              <a:rPr lang="en-US" dirty="0" err="1" smtClean="0"/>
              <a:t>jednosmerne</a:t>
            </a:r>
            <a:r>
              <a:rPr lang="en-US" dirty="0" smtClean="0"/>
              <a:t> </a:t>
            </a:r>
            <a:r>
              <a:rPr lang="en-US" dirty="0" err="1" smtClean="0"/>
              <a:t>struje</a:t>
            </a:r>
            <a:endParaRPr lang="en-US" dirty="0"/>
          </a:p>
        </p:txBody>
      </p:sp>
      <p:pic>
        <p:nvPicPr>
          <p:cNvPr id="1026" name="Picture 2" descr="C:\Users\pc\Desktop\2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95400"/>
            <a:ext cx="4999831" cy="5128032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57980" t="36458" r="19766" b="34375"/>
          <a:stretch>
            <a:fillRect/>
          </a:stretch>
        </p:blipFill>
        <p:spPr bwMode="auto">
          <a:xfrm>
            <a:off x="5181600" y="3733800"/>
            <a:ext cx="3657600" cy="269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Ispravljaci</a:t>
            </a:r>
            <a:r>
              <a:rPr lang="en-US" dirty="0" smtClean="0"/>
              <a:t> (</a:t>
            </a:r>
            <a:r>
              <a:rPr lang="en-US" dirty="0" err="1" smtClean="0"/>
              <a:t>usmeraci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295400"/>
            <a:ext cx="8503920" cy="4803648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Ispravljaci</a:t>
            </a:r>
            <a:r>
              <a:rPr lang="en-US" sz="2400" dirty="0" smtClean="0"/>
              <a:t>(</a:t>
            </a:r>
            <a:r>
              <a:rPr lang="en-US" sz="2400" dirty="0" err="1" smtClean="0"/>
              <a:t>usmeraci</a:t>
            </a:r>
            <a:r>
              <a:rPr lang="en-US" sz="2400" dirty="0" smtClean="0"/>
              <a:t>) </a:t>
            </a:r>
            <a:r>
              <a:rPr lang="en-US" sz="2400" dirty="0" err="1" smtClean="0"/>
              <a:t>pretvaraju</a:t>
            </a:r>
            <a:r>
              <a:rPr lang="en-US" sz="2400" dirty="0" smtClean="0"/>
              <a:t> </a:t>
            </a:r>
            <a:r>
              <a:rPr lang="en-US" sz="2400" dirty="0" err="1" smtClean="0"/>
              <a:t>naizmenicnu</a:t>
            </a:r>
            <a:r>
              <a:rPr lang="en-US" sz="2400" dirty="0" smtClean="0"/>
              <a:t> </a:t>
            </a:r>
            <a:r>
              <a:rPr lang="en-US" sz="2400" dirty="0" err="1" smtClean="0"/>
              <a:t>struju</a:t>
            </a:r>
            <a:r>
              <a:rPr lang="en-US" sz="2400" dirty="0" smtClean="0"/>
              <a:t> u </a:t>
            </a:r>
            <a:r>
              <a:rPr lang="en-US" sz="2400" dirty="0" err="1" smtClean="0"/>
              <a:t>jednosmernu</a:t>
            </a:r>
            <a:r>
              <a:rPr lang="en-US" sz="2400" dirty="0" smtClean="0"/>
              <a:t>. </a:t>
            </a:r>
          </a:p>
          <a:p>
            <a:r>
              <a:rPr lang="en-US" sz="2400" dirty="0" err="1" smtClean="0"/>
              <a:t>Ispravljači</a:t>
            </a:r>
            <a:r>
              <a:rPr lang="en-US" sz="2400" b="1" dirty="0" smtClean="0"/>
              <a:t> 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najjednostavniji</a:t>
            </a:r>
            <a:r>
              <a:rPr lang="en-US" sz="2400" dirty="0" smtClean="0"/>
              <a:t> </a:t>
            </a:r>
            <a:r>
              <a:rPr lang="en-US" sz="2400" dirty="0" err="1" smtClean="0"/>
              <a:t>elektronski</a:t>
            </a:r>
            <a:r>
              <a:rPr lang="en-US" sz="2400" dirty="0" smtClean="0"/>
              <a:t> </a:t>
            </a:r>
            <a:r>
              <a:rPr lang="en-US" sz="2400" dirty="0" err="1" smtClean="0"/>
              <a:t>sklopovi</a:t>
            </a:r>
            <a:r>
              <a:rPr lang="en-US" sz="2400" dirty="0" smtClean="0"/>
              <a:t> </a:t>
            </a:r>
            <a:r>
              <a:rPr lang="en-US" sz="2400" dirty="0" err="1" smtClean="0"/>
              <a:t>koji</a:t>
            </a:r>
            <a:r>
              <a:rPr lang="en-US" sz="2400" dirty="0" smtClean="0"/>
              <a:t> </a:t>
            </a:r>
            <a:r>
              <a:rPr lang="en-US" sz="2400" dirty="0" err="1" smtClean="0"/>
              <a:t>služe</a:t>
            </a:r>
            <a:r>
              <a:rPr lang="en-US" sz="2400" dirty="0" smtClean="0"/>
              <a:t> </a:t>
            </a:r>
            <a:r>
              <a:rPr lang="en-US" sz="2400" b="1" dirty="0" err="1" smtClean="0"/>
              <a:t>za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ispravljanje</a:t>
            </a:r>
            <a:r>
              <a:rPr lang="en-US" sz="2400" b="1" dirty="0" smtClean="0"/>
              <a:t> </a:t>
            </a:r>
            <a:r>
              <a:rPr lang="en-US" sz="2400" dirty="0" err="1" smtClean="0"/>
              <a:t>naizmenične</a:t>
            </a:r>
            <a:r>
              <a:rPr lang="en-US" sz="2400" dirty="0" smtClean="0"/>
              <a:t> </a:t>
            </a:r>
            <a:r>
              <a:rPr lang="en-US" sz="2400" dirty="0" err="1" smtClean="0"/>
              <a:t>struje</a:t>
            </a:r>
            <a:r>
              <a:rPr lang="en-US" sz="2400" dirty="0" smtClean="0"/>
              <a:t>. </a:t>
            </a:r>
          </a:p>
          <a:p>
            <a:r>
              <a:rPr lang="en-US" sz="2400" dirty="0" err="1" smtClean="0"/>
              <a:t>Prikljucuju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naizmenicni</a:t>
            </a:r>
            <a:r>
              <a:rPr lang="en-US" sz="2400" dirty="0" smtClean="0"/>
              <a:t> </a:t>
            </a:r>
            <a:r>
              <a:rPr lang="en-US" sz="2400" dirty="0" err="1" smtClean="0"/>
              <a:t>napon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ispravljaju</a:t>
            </a:r>
            <a:r>
              <a:rPr lang="en-US" sz="2400" dirty="0" smtClean="0"/>
              <a:t> </a:t>
            </a:r>
            <a:r>
              <a:rPr lang="en-US" sz="2400" dirty="0" err="1" smtClean="0"/>
              <a:t>ga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jednosmerni</a:t>
            </a:r>
            <a:r>
              <a:rPr lang="en-US" sz="2400" dirty="0" smtClean="0"/>
              <a:t> </a:t>
            </a:r>
            <a:r>
              <a:rPr lang="en-US" sz="2400" dirty="0" err="1" smtClean="0"/>
              <a:t>koji</a:t>
            </a:r>
            <a:r>
              <a:rPr lang="en-US" sz="2400" dirty="0" smtClean="0"/>
              <a:t> se </a:t>
            </a:r>
            <a:r>
              <a:rPr lang="en-US" sz="2400" dirty="0" err="1" smtClean="0"/>
              <a:t>moze</a:t>
            </a:r>
            <a:r>
              <a:rPr lang="en-US" sz="2400" dirty="0" smtClean="0"/>
              <a:t> </a:t>
            </a:r>
            <a:r>
              <a:rPr lang="en-US" sz="2400" dirty="0" err="1" smtClean="0"/>
              <a:t>podesavati</a:t>
            </a:r>
            <a:r>
              <a:rPr lang="en-US" sz="2400" dirty="0" smtClean="0"/>
              <a:t> </a:t>
            </a:r>
            <a:r>
              <a:rPr lang="en-US" sz="2400" dirty="0" err="1" smtClean="0"/>
              <a:t>tj.vecina</a:t>
            </a:r>
            <a:r>
              <a:rPr lang="en-US" sz="2400" dirty="0" smtClean="0"/>
              <a:t> </a:t>
            </a:r>
            <a:r>
              <a:rPr lang="en-US" sz="2400" dirty="0" err="1" smtClean="0"/>
              <a:t>njih</a:t>
            </a:r>
            <a:r>
              <a:rPr lang="en-US" sz="2400" dirty="0" smtClean="0"/>
              <a:t> se </a:t>
            </a:r>
            <a:r>
              <a:rPr lang="en-US" sz="2400" dirty="0" err="1" smtClean="0"/>
              <a:t>prikljucuje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gradsku</a:t>
            </a:r>
            <a:r>
              <a:rPr lang="en-US" sz="2400" dirty="0" smtClean="0"/>
              <a:t> </a:t>
            </a:r>
            <a:r>
              <a:rPr lang="en-US" sz="2400" dirty="0" err="1" smtClean="0"/>
              <a:t>mrezu</a:t>
            </a:r>
            <a:r>
              <a:rPr lang="en-US" sz="2400" dirty="0" smtClean="0"/>
              <a:t> </a:t>
            </a:r>
            <a:r>
              <a:rPr lang="en-US" sz="2400" dirty="0" err="1" smtClean="0"/>
              <a:t>pri</a:t>
            </a:r>
            <a:r>
              <a:rPr lang="en-US" sz="2400" dirty="0" smtClean="0"/>
              <a:t> </a:t>
            </a:r>
            <a:r>
              <a:rPr lang="en-US" sz="2400" dirty="0" err="1" smtClean="0"/>
              <a:t>cemu</a:t>
            </a:r>
            <a:r>
              <a:rPr lang="en-US" sz="2400" dirty="0" smtClean="0"/>
              <a:t> </a:t>
            </a:r>
            <a:r>
              <a:rPr lang="en-US" sz="2400" dirty="0" err="1" smtClean="0"/>
              <a:t>daju</a:t>
            </a:r>
            <a:r>
              <a:rPr lang="en-US" sz="2400" dirty="0" smtClean="0"/>
              <a:t> </a:t>
            </a:r>
            <a:r>
              <a:rPr lang="en-US" sz="2400" dirty="0" err="1" smtClean="0"/>
              <a:t>napone</a:t>
            </a:r>
            <a:r>
              <a:rPr lang="en-US" sz="2400" dirty="0" smtClean="0"/>
              <a:t> </a:t>
            </a:r>
            <a:r>
              <a:rPr lang="en-US" sz="2400" dirty="0" err="1" smtClean="0"/>
              <a:t>razlicitog</a:t>
            </a:r>
            <a:r>
              <a:rPr lang="en-US" sz="2400" dirty="0" smtClean="0"/>
              <a:t> </a:t>
            </a:r>
            <a:r>
              <a:rPr lang="en-US" sz="2400" dirty="0" err="1" smtClean="0"/>
              <a:t>nivoa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Ispravljanje</a:t>
            </a:r>
            <a:r>
              <a:rPr lang="en-US" sz="2400" dirty="0" smtClean="0"/>
              <a:t> se </a:t>
            </a:r>
            <a:r>
              <a:rPr lang="en-US" sz="2400" dirty="0" err="1" smtClean="0"/>
              <a:t>vrsi</a:t>
            </a:r>
            <a:r>
              <a:rPr lang="en-US" sz="2400" dirty="0" smtClean="0"/>
              <a:t> </a:t>
            </a:r>
            <a:r>
              <a:rPr lang="en-US" sz="2400" dirty="0" err="1" smtClean="0"/>
              <a:t>pomocu</a:t>
            </a:r>
            <a:r>
              <a:rPr lang="en-US" sz="2400" dirty="0" smtClean="0"/>
              <a:t> </a:t>
            </a:r>
            <a:r>
              <a:rPr lang="en-US" sz="2400" dirty="0" err="1" smtClean="0"/>
              <a:t>poluprovodnickih</a:t>
            </a:r>
            <a:r>
              <a:rPr lang="en-US" sz="2400" dirty="0" smtClean="0"/>
              <a:t> </a:t>
            </a:r>
            <a:r>
              <a:rPr lang="en-US" sz="2400" dirty="0" err="1" smtClean="0"/>
              <a:t>elemenata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5122" name="Picture 2" descr="C:\Users\Mis\Desktop\nl-3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7696" y="4953000"/>
            <a:ext cx="4436304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304800"/>
            <a:ext cx="8503920" cy="5794248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r>
              <a:rPr lang="en-US" sz="2000" dirty="0" err="1" smtClean="0"/>
              <a:t>Sastoje</a:t>
            </a:r>
            <a:r>
              <a:rPr lang="en-US" sz="2000" dirty="0" smtClean="0"/>
              <a:t> se </a:t>
            </a:r>
            <a:r>
              <a:rPr lang="en-US" sz="2000" dirty="0" err="1" smtClean="0"/>
              <a:t>od</a:t>
            </a:r>
            <a:r>
              <a:rPr lang="en-US" sz="2000" dirty="0" smtClean="0"/>
              <a:t> :</a:t>
            </a:r>
          </a:p>
          <a:p>
            <a:r>
              <a:rPr lang="en-US" sz="2000" b="1" dirty="0" err="1" smtClean="0"/>
              <a:t>mrežnog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transformatora</a:t>
            </a:r>
            <a:r>
              <a:rPr lang="en-US" sz="2000" b="1" dirty="0" smtClean="0"/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efektivna</a:t>
            </a:r>
            <a:r>
              <a:rPr lang="en-US" sz="2000" dirty="0" smtClean="0"/>
              <a:t> </a:t>
            </a:r>
            <a:r>
              <a:rPr lang="en-US" sz="2000" dirty="0" err="1" smtClean="0"/>
              <a:t>vrednost</a:t>
            </a:r>
            <a:r>
              <a:rPr lang="en-US" sz="2000" dirty="0" smtClean="0"/>
              <a:t> </a:t>
            </a:r>
            <a:r>
              <a:rPr lang="en-US" sz="2000" dirty="0" err="1" smtClean="0"/>
              <a:t>napona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primaru</a:t>
            </a:r>
            <a:r>
              <a:rPr lang="en-US" sz="2000" dirty="0" smtClean="0"/>
              <a:t> je 220 V) </a:t>
            </a:r>
            <a:r>
              <a:rPr lang="en-US" sz="2000" dirty="0" err="1" smtClean="0"/>
              <a:t>koji</a:t>
            </a:r>
            <a:r>
              <a:rPr lang="en-US" sz="2000" dirty="0" smtClean="0"/>
              <a:t> </a:t>
            </a:r>
            <a:r>
              <a:rPr lang="en-US" sz="2000" dirty="0" err="1" smtClean="0"/>
              <a:t>primarni</a:t>
            </a:r>
            <a:r>
              <a:rPr lang="en-US" sz="2000" dirty="0" smtClean="0"/>
              <a:t> </a:t>
            </a:r>
            <a:r>
              <a:rPr lang="en-US" sz="2000" dirty="0" err="1" smtClean="0"/>
              <a:t>napon</a:t>
            </a:r>
            <a:r>
              <a:rPr lang="en-US" sz="2000" dirty="0" smtClean="0"/>
              <a:t> </a:t>
            </a:r>
            <a:r>
              <a:rPr lang="en-US" sz="2000" dirty="0" err="1" smtClean="0"/>
              <a:t>mreze</a:t>
            </a:r>
            <a:r>
              <a:rPr lang="en-US" sz="2000" dirty="0" smtClean="0"/>
              <a:t> </a:t>
            </a:r>
            <a:r>
              <a:rPr lang="en-US" sz="2000" dirty="0" err="1" smtClean="0"/>
              <a:t>smanjuje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zeljenu</a:t>
            </a:r>
            <a:r>
              <a:rPr lang="en-US" sz="2000" dirty="0" smtClean="0"/>
              <a:t> </a:t>
            </a:r>
            <a:r>
              <a:rPr lang="en-US" sz="2000" dirty="0" err="1" smtClean="0"/>
              <a:t>vrednost</a:t>
            </a:r>
            <a:r>
              <a:rPr lang="en-US" sz="2000" dirty="0" smtClean="0"/>
              <a:t> pa se </a:t>
            </a:r>
            <a:r>
              <a:rPr lang="en-US" sz="2000" dirty="0" err="1" smtClean="0"/>
              <a:t>kao</a:t>
            </a:r>
            <a:r>
              <a:rPr lang="en-US" sz="2000" dirty="0" smtClean="0"/>
              <a:t> </a:t>
            </a:r>
            <a:r>
              <a:rPr lang="en-US" sz="2000" dirty="0" err="1" smtClean="0"/>
              <a:t>takav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sekundaru</a:t>
            </a:r>
            <a:r>
              <a:rPr lang="en-US" sz="2000" dirty="0" smtClean="0"/>
              <a:t> </a:t>
            </a:r>
            <a:r>
              <a:rPr lang="en-US" sz="2000" dirty="0" err="1" smtClean="0"/>
              <a:t>dalje</a:t>
            </a:r>
            <a:r>
              <a:rPr lang="en-US" sz="2000" dirty="0" smtClean="0"/>
              <a:t> </a:t>
            </a:r>
            <a:r>
              <a:rPr lang="en-US" sz="2000" dirty="0" err="1" smtClean="0"/>
              <a:t>usmerava</a:t>
            </a:r>
            <a:r>
              <a:rPr lang="en-US" sz="2000" dirty="0" smtClean="0"/>
              <a:t>.</a:t>
            </a:r>
          </a:p>
          <a:p>
            <a:r>
              <a:rPr lang="en-US" sz="2000" dirty="0" err="1" smtClean="0"/>
              <a:t>odgovarajućeg</a:t>
            </a:r>
            <a:r>
              <a:rPr lang="en-US" sz="2000" dirty="0" smtClean="0"/>
              <a:t> </a:t>
            </a:r>
            <a:r>
              <a:rPr lang="en-US" sz="2000" dirty="0" err="1" smtClean="0"/>
              <a:t>broja</a:t>
            </a:r>
            <a:r>
              <a:rPr lang="en-US" sz="2000" dirty="0" smtClean="0"/>
              <a:t> </a:t>
            </a:r>
            <a:r>
              <a:rPr lang="en-US" sz="2000" b="1" dirty="0" err="1" smtClean="0"/>
              <a:t>poluprovodničkih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dioda</a:t>
            </a:r>
            <a:r>
              <a:rPr lang="en-US" sz="2000" b="1" dirty="0" smtClean="0"/>
              <a:t> </a:t>
            </a:r>
            <a:r>
              <a:rPr lang="en-US" sz="2000" dirty="0" smtClean="0"/>
              <a:t>(1, 2 </a:t>
            </a:r>
            <a:r>
              <a:rPr lang="en-US" sz="2000" dirty="0" err="1" smtClean="0"/>
              <a:t>ili</a:t>
            </a:r>
            <a:r>
              <a:rPr lang="en-US" sz="2000" dirty="0" smtClean="0"/>
              <a:t> 4) </a:t>
            </a:r>
            <a:r>
              <a:rPr lang="en-US" sz="2000" dirty="0" err="1" smtClean="0"/>
              <a:t>koje</a:t>
            </a:r>
            <a:r>
              <a:rPr lang="en-US" sz="2000" dirty="0" smtClean="0"/>
              <a:t> </a:t>
            </a:r>
            <a:r>
              <a:rPr lang="en-US" sz="2000" dirty="0" err="1" smtClean="0"/>
              <a:t>sluze</a:t>
            </a:r>
            <a:r>
              <a:rPr lang="en-US" sz="2000" dirty="0" smtClean="0"/>
              <a:t> </a:t>
            </a:r>
            <a:r>
              <a:rPr lang="en-US" sz="2000" dirty="0" err="1" smtClean="0"/>
              <a:t>za</a:t>
            </a:r>
            <a:r>
              <a:rPr lang="en-US" sz="2000" dirty="0" smtClean="0"/>
              <a:t> </a:t>
            </a:r>
            <a:r>
              <a:rPr lang="en-US" sz="2000" dirty="0" err="1" smtClean="0"/>
              <a:t>usmeravanje</a:t>
            </a:r>
            <a:r>
              <a:rPr lang="en-US" sz="2000" dirty="0" smtClean="0"/>
              <a:t> </a:t>
            </a:r>
            <a:r>
              <a:rPr lang="en-US" sz="2000" dirty="0" err="1" smtClean="0"/>
              <a:t>napona</a:t>
            </a:r>
            <a:r>
              <a:rPr lang="en-US" sz="2000" dirty="0" smtClean="0"/>
              <a:t> </a:t>
            </a:r>
            <a:r>
              <a:rPr lang="en-US" sz="2000" dirty="0" err="1" smtClean="0"/>
              <a:t>tj</a:t>
            </a:r>
            <a:r>
              <a:rPr lang="en-US" sz="2000" dirty="0" smtClean="0"/>
              <a:t> </a:t>
            </a:r>
            <a:r>
              <a:rPr lang="en-US" sz="2000" dirty="0" err="1" smtClean="0"/>
              <a:t>ispravljanje</a:t>
            </a:r>
            <a:r>
              <a:rPr lang="en-US" sz="2000" dirty="0" smtClean="0"/>
              <a:t> (</a:t>
            </a:r>
            <a:r>
              <a:rPr lang="en-US" sz="2000" dirty="0" err="1" smtClean="0"/>
              <a:t>zenerove</a:t>
            </a:r>
            <a:r>
              <a:rPr lang="en-US" sz="2000" dirty="0" smtClean="0"/>
              <a:t> diode)</a:t>
            </a:r>
          </a:p>
          <a:p>
            <a:r>
              <a:rPr lang="en-US" sz="2000" dirty="0" err="1" smtClean="0"/>
              <a:t>Postoje</a:t>
            </a:r>
            <a:r>
              <a:rPr lang="en-US" sz="2000" dirty="0" smtClean="0"/>
              <a:t> </a:t>
            </a:r>
            <a:r>
              <a:rPr lang="en-US" sz="2000" dirty="0" err="1" smtClean="0"/>
              <a:t>jednostrani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dvostrani</a:t>
            </a:r>
            <a:r>
              <a:rPr lang="en-US" sz="2000" dirty="0" smtClean="0"/>
              <a:t> </a:t>
            </a:r>
            <a:r>
              <a:rPr lang="en-US" sz="2000" dirty="0" err="1" smtClean="0"/>
              <a:t>ispravljači</a:t>
            </a:r>
            <a:r>
              <a:rPr lang="en-US" sz="2000" dirty="0" smtClean="0"/>
              <a:t>(</a:t>
            </a:r>
            <a:r>
              <a:rPr lang="en-US" sz="2000" dirty="0" err="1" smtClean="0"/>
              <a:t>jednostrano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dvostrano</a:t>
            </a:r>
            <a:r>
              <a:rPr lang="en-US" sz="2000" dirty="0" smtClean="0"/>
              <a:t> </a:t>
            </a:r>
            <a:r>
              <a:rPr lang="en-US" sz="2000" dirty="0" err="1" smtClean="0"/>
              <a:t>ispravljanje</a:t>
            </a:r>
            <a:r>
              <a:rPr lang="en-US" sz="2000" dirty="0" smtClean="0"/>
              <a:t> </a:t>
            </a:r>
            <a:r>
              <a:rPr lang="en-US" sz="2000" dirty="0" err="1" smtClean="0"/>
              <a:t>struje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u="sng" dirty="0" err="1" smtClean="0"/>
              <a:t>Jednostrani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ispravljač</a:t>
            </a:r>
            <a:r>
              <a:rPr lang="en-US" sz="2000" u="sng" dirty="0" smtClean="0"/>
              <a:t> </a:t>
            </a:r>
            <a:r>
              <a:rPr lang="en-US" sz="2000" dirty="0" smtClean="0"/>
              <a:t>se </a:t>
            </a:r>
            <a:r>
              <a:rPr lang="en-US" sz="2000" dirty="0" err="1" smtClean="0"/>
              <a:t>sastoji</a:t>
            </a:r>
            <a:r>
              <a:rPr lang="en-US" sz="2000" dirty="0" smtClean="0"/>
              <a:t> </a:t>
            </a:r>
            <a:r>
              <a:rPr lang="en-US" sz="2000" dirty="0" err="1" smtClean="0"/>
              <a:t>iz</a:t>
            </a:r>
            <a:r>
              <a:rPr lang="en-US" sz="2000" dirty="0" smtClean="0"/>
              <a:t> </a:t>
            </a:r>
            <a:r>
              <a:rPr lang="en-US" sz="2000" dirty="0" err="1" smtClean="0"/>
              <a:t>mrežnog</a:t>
            </a:r>
            <a:r>
              <a:rPr lang="en-US" sz="2000" dirty="0" smtClean="0"/>
              <a:t> </a:t>
            </a:r>
            <a:r>
              <a:rPr lang="en-US" sz="2000" dirty="0" err="1" smtClean="0"/>
              <a:t>transformatora</a:t>
            </a:r>
            <a:r>
              <a:rPr lang="en-US" sz="2000" dirty="0" smtClean="0"/>
              <a:t>, </a:t>
            </a:r>
            <a:r>
              <a:rPr lang="en-US" sz="2000" dirty="0" err="1" smtClean="0"/>
              <a:t>koji</a:t>
            </a:r>
            <a:r>
              <a:rPr lang="en-US" sz="2000" dirty="0" smtClean="0"/>
              <a:t> </a:t>
            </a:r>
            <a:r>
              <a:rPr lang="en-US" sz="2000" dirty="0" err="1" smtClean="0"/>
              <a:t>transformiše</a:t>
            </a:r>
            <a:r>
              <a:rPr lang="en-US" sz="2000" dirty="0" smtClean="0"/>
              <a:t> </a:t>
            </a:r>
            <a:r>
              <a:rPr lang="en-US" sz="2000" dirty="0" err="1" smtClean="0"/>
              <a:t>napon</a:t>
            </a:r>
            <a:r>
              <a:rPr lang="en-US" sz="2000" dirty="0" smtClean="0"/>
              <a:t> </a:t>
            </a:r>
            <a:r>
              <a:rPr lang="en-US" sz="2000" dirty="0" err="1" smtClean="0"/>
              <a:t>mreže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viši</a:t>
            </a:r>
            <a:r>
              <a:rPr lang="en-US" sz="2000" dirty="0" smtClean="0"/>
              <a:t> </a:t>
            </a:r>
            <a:r>
              <a:rPr lang="en-US" sz="2000" dirty="0" err="1" smtClean="0"/>
              <a:t>ili</a:t>
            </a:r>
            <a:r>
              <a:rPr lang="en-US" sz="2000" dirty="0" smtClean="0"/>
              <a:t> </a:t>
            </a:r>
            <a:r>
              <a:rPr lang="en-US" sz="2000" dirty="0" err="1" smtClean="0"/>
              <a:t>niži</a:t>
            </a:r>
            <a:r>
              <a:rPr lang="en-US" sz="2000" dirty="0" smtClean="0"/>
              <a:t> </a:t>
            </a:r>
            <a:r>
              <a:rPr lang="en-US" sz="2000" dirty="0" err="1" smtClean="0"/>
              <a:t>napon</a:t>
            </a:r>
            <a:r>
              <a:rPr lang="en-US" sz="2000" dirty="0" smtClean="0"/>
              <a:t>, </a:t>
            </a:r>
            <a:r>
              <a:rPr lang="en-US" sz="2000" dirty="0" err="1" smtClean="0"/>
              <a:t>poluprovodničke</a:t>
            </a:r>
            <a:r>
              <a:rPr lang="en-US" sz="2000" dirty="0" smtClean="0"/>
              <a:t> diode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otpora</a:t>
            </a:r>
            <a:r>
              <a:rPr lang="en-US" sz="2000" dirty="0" smtClean="0"/>
              <a:t> </a:t>
            </a:r>
            <a:r>
              <a:rPr lang="en-US" sz="2000" dirty="0" err="1" smtClean="0"/>
              <a:t>potrošača</a:t>
            </a:r>
            <a:endParaRPr lang="en-US" sz="2000" dirty="0" smtClean="0"/>
          </a:p>
          <a:p>
            <a:endParaRPr lang="en-US" sz="2000" dirty="0"/>
          </a:p>
        </p:txBody>
      </p:sp>
      <p:pic>
        <p:nvPicPr>
          <p:cNvPr id="6148" name="Picture 4" descr="C:\Users\Mis\Desktop\talasni oblik j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3275" y="4772025"/>
            <a:ext cx="5800725" cy="2085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Naizmenicni</a:t>
            </a:r>
            <a:r>
              <a:rPr lang="en-US" b="1" dirty="0" smtClean="0"/>
              <a:t> </a:t>
            </a:r>
            <a:r>
              <a:rPr lang="en-US" b="1" dirty="0" err="1" smtClean="0"/>
              <a:t>izvori</a:t>
            </a:r>
            <a:r>
              <a:rPr lang="en-US" dirty="0" smtClean="0"/>
              <a:t>(</a:t>
            </a:r>
            <a:r>
              <a:rPr lang="en-US" dirty="0" err="1" smtClean="0"/>
              <a:t>izvori</a:t>
            </a:r>
            <a:r>
              <a:rPr lang="en-US" dirty="0" smtClean="0"/>
              <a:t> </a:t>
            </a:r>
            <a:r>
              <a:rPr lang="en-US" dirty="0" err="1" smtClean="0"/>
              <a:t>naizmenicne</a:t>
            </a:r>
            <a:r>
              <a:rPr lang="en-US" dirty="0" smtClean="0"/>
              <a:t> </a:t>
            </a:r>
            <a:r>
              <a:rPr lang="en-US" dirty="0" err="1" smtClean="0"/>
              <a:t>struje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Naizmenicni</a:t>
            </a:r>
            <a:r>
              <a:rPr lang="en-US" sz="2400" dirty="0" smtClean="0"/>
              <a:t> </a:t>
            </a:r>
            <a:r>
              <a:rPr lang="en-US" sz="2400" dirty="0" err="1" smtClean="0"/>
              <a:t>izvori</a:t>
            </a:r>
            <a:r>
              <a:rPr lang="en-US" sz="2400" dirty="0" smtClean="0"/>
              <a:t> </a:t>
            </a:r>
            <a:r>
              <a:rPr lang="en-US" sz="2400" dirty="0" err="1" smtClean="0"/>
              <a:t>generisu</a:t>
            </a:r>
            <a:r>
              <a:rPr lang="en-US" sz="2400" dirty="0" smtClean="0"/>
              <a:t> </a:t>
            </a:r>
            <a:r>
              <a:rPr lang="en-US" sz="2400" dirty="0" err="1" smtClean="0"/>
              <a:t>vremenski</a:t>
            </a:r>
            <a:r>
              <a:rPr lang="en-US" sz="2400" dirty="0" smtClean="0"/>
              <a:t> </a:t>
            </a:r>
            <a:r>
              <a:rPr lang="en-US" sz="2400" dirty="0" err="1" smtClean="0"/>
              <a:t>promenljive</a:t>
            </a:r>
            <a:r>
              <a:rPr lang="en-US" sz="2400" dirty="0" smtClean="0"/>
              <a:t> </a:t>
            </a:r>
            <a:r>
              <a:rPr lang="en-US" sz="2400" dirty="0" err="1" smtClean="0"/>
              <a:t>napone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struje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Nabolji</a:t>
            </a:r>
            <a:r>
              <a:rPr lang="en-US" sz="2400" dirty="0" smtClean="0"/>
              <a:t> primer je </a:t>
            </a:r>
            <a:r>
              <a:rPr lang="en-US" sz="2400" dirty="0" err="1" smtClean="0"/>
              <a:t>gradska</a:t>
            </a:r>
            <a:r>
              <a:rPr lang="en-US" sz="2400" dirty="0" smtClean="0"/>
              <a:t> </a:t>
            </a:r>
            <a:r>
              <a:rPr lang="en-US" sz="2400" dirty="0" err="1" smtClean="0"/>
              <a:t>mreza</a:t>
            </a:r>
            <a:endParaRPr lang="en-US" sz="2400" dirty="0" smtClean="0"/>
          </a:p>
          <a:p>
            <a:r>
              <a:rPr lang="en-US" sz="2400" dirty="0" smtClean="0"/>
              <a:t>To je  </a:t>
            </a:r>
            <a:r>
              <a:rPr lang="en-US" sz="2400" dirty="0" err="1" smtClean="0"/>
              <a:t>izvor</a:t>
            </a:r>
            <a:r>
              <a:rPr lang="en-US" sz="2400" dirty="0" smtClean="0"/>
              <a:t> </a:t>
            </a:r>
            <a:r>
              <a:rPr lang="en-US" sz="2400" dirty="0" err="1" smtClean="0"/>
              <a:t>koji</a:t>
            </a:r>
            <a:r>
              <a:rPr lang="en-US" sz="2400" dirty="0" smtClean="0"/>
              <a:t> </a:t>
            </a:r>
            <a:r>
              <a:rPr lang="en-US" sz="2400" dirty="0" err="1" smtClean="0"/>
              <a:t>stvara</a:t>
            </a:r>
            <a:r>
              <a:rPr lang="en-US" sz="2400" dirty="0" smtClean="0"/>
              <a:t> </a:t>
            </a:r>
            <a:r>
              <a:rPr lang="en-US" sz="2400" dirty="0" err="1" smtClean="0"/>
              <a:t>prostoperiodicni</a:t>
            </a:r>
            <a:r>
              <a:rPr lang="en-US" sz="2400" dirty="0" smtClean="0"/>
              <a:t>(</a:t>
            </a:r>
            <a:r>
              <a:rPr lang="en-US" sz="2400" dirty="0" err="1" smtClean="0"/>
              <a:t>sinusoidni</a:t>
            </a:r>
            <a:r>
              <a:rPr lang="en-US" sz="2400" dirty="0" smtClean="0"/>
              <a:t>)</a:t>
            </a:r>
            <a:r>
              <a:rPr lang="en-US" sz="2400" dirty="0" err="1" smtClean="0"/>
              <a:t>napon</a:t>
            </a:r>
            <a:r>
              <a:rPr lang="en-US" sz="2400" dirty="0" smtClean="0"/>
              <a:t> -</a:t>
            </a:r>
            <a:r>
              <a:rPr lang="en-US" sz="2400" dirty="0" err="1" smtClean="0"/>
              <a:t>napon</a:t>
            </a:r>
            <a:r>
              <a:rPr lang="en-US" sz="2400" dirty="0" smtClean="0"/>
              <a:t> </a:t>
            </a:r>
            <a:r>
              <a:rPr lang="en-US" sz="2400" dirty="0" err="1" smtClean="0"/>
              <a:t>gradske</a:t>
            </a:r>
            <a:r>
              <a:rPr lang="en-US" sz="2400" dirty="0" smtClean="0"/>
              <a:t> </a:t>
            </a:r>
            <a:r>
              <a:rPr lang="en-US" sz="2400" dirty="0" err="1" smtClean="0"/>
              <a:t>mreze</a:t>
            </a:r>
            <a:r>
              <a:rPr lang="en-US" sz="2400" dirty="0" smtClean="0"/>
              <a:t>(380/220 V)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Ovaj</a:t>
            </a:r>
            <a:r>
              <a:rPr lang="en-US" sz="2400" dirty="0" smtClean="0"/>
              <a:t> </a:t>
            </a:r>
            <a:r>
              <a:rPr lang="en-US" sz="2400" dirty="0" err="1" smtClean="0"/>
              <a:t>napon</a:t>
            </a:r>
            <a:r>
              <a:rPr lang="en-US" sz="2400" dirty="0" smtClean="0"/>
              <a:t> </a:t>
            </a:r>
            <a:r>
              <a:rPr lang="en-US" sz="2400" dirty="0" err="1" smtClean="0"/>
              <a:t>iznosi</a:t>
            </a:r>
            <a:r>
              <a:rPr lang="en-US" sz="2400" dirty="0" smtClean="0"/>
              <a:t> 220V </a:t>
            </a:r>
            <a:r>
              <a:rPr lang="en-US" sz="2400" dirty="0" err="1" smtClean="0"/>
              <a:t>na</a:t>
            </a:r>
            <a:r>
              <a:rPr lang="en-US" sz="2400" dirty="0" smtClean="0"/>
              <a:t> 50Hz(220V je </a:t>
            </a:r>
            <a:r>
              <a:rPr lang="en-US" sz="2400" dirty="0" err="1" smtClean="0"/>
              <a:t>efektivna</a:t>
            </a:r>
            <a:r>
              <a:rPr lang="en-US" sz="2400" dirty="0" smtClean="0"/>
              <a:t> </a:t>
            </a:r>
            <a:r>
              <a:rPr lang="en-US" sz="2400" dirty="0" err="1" smtClean="0"/>
              <a:t>vrednost</a:t>
            </a:r>
            <a:r>
              <a:rPr lang="en-US" sz="2400" dirty="0" smtClean="0"/>
              <a:t> </a:t>
            </a:r>
            <a:r>
              <a:rPr lang="en-US" sz="2400" dirty="0" err="1" smtClean="0"/>
              <a:t>napona</a:t>
            </a:r>
            <a:r>
              <a:rPr lang="en-US" sz="2400" dirty="0" smtClean="0"/>
              <a:t>)</a:t>
            </a:r>
          </a:p>
          <a:p>
            <a:r>
              <a:rPr lang="en-US" sz="2000" dirty="0" smtClean="0"/>
              <a:t>(400/230V </a:t>
            </a:r>
            <a:r>
              <a:rPr lang="en-US" sz="2000" dirty="0" err="1" smtClean="0"/>
              <a:t>sa</a:t>
            </a:r>
            <a:r>
              <a:rPr lang="en-US" sz="2000" dirty="0" smtClean="0"/>
              <a:t> </a:t>
            </a:r>
            <a:r>
              <a:rPr lang="en-US" sz="2000" dirty="0" err="1" smtClean="0"/>
              <a:t>odstupanjima</a:t>
            </a:r>
            <a:r>
              <a:rPr lang="en-US" sz="2000" dirty="0" smtClean="0"/>
              <a:t> </a:t>
            </a:r>
            <a:r>
              <a:rPr lang="en-US" sz="2000" dirty="0" err="1" smtClean="0"/>
              <a:t>od</a:t>
            </a:r>
            <a:r>
              <a:rPr lang="en-US" sz="2000" dirty="0" smtClean="0"/>
              <a:t> </a:t>
            </a:r>
            <a:r>
              <a:rPr lang="sr-Cyrl-CS" sz="2000" b="1" dirty="0" smtClean="0"/>
              <a:t>±10 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 </a:t>
            </a:r>
            <a:r>
              <a:rPr lang="en-US" sz="2000" dirty="0" smtClean="0"/>
              <a:t>50Hz </a:t>
            </a:r>
            <a:r>
              <a:rPr lang="en-US" sz="2000" dirty="0" err="1" smtClean="0"/>
              <a:t>sa</a:t>
            </a:r>
            <a:r>
              <a:rPr lang="en-US" sz="2000" dirty="0" smtClean="0"/>
              <a:t> </a:t>
            </a:r>
            <a:r>
              <a:rPr lang="en-US" sz="2000" dirty="0" err="1" smtClean="0"/>
              <a:t>odstupanjem</a:t>
            </a:r>
            <a:r>
              <a:rPr lang="en-US" sz="2000" dirty="0" smtClean="0"/>
              <a:t> </a:t>
            </a:r>
            <a:r>
              <a:rPr lang="en-US" sz="2000" dirty="0" err="1" smtClean="0"/>
              <a:t>od</a:t>
            </a:r>
            <a:r>
              <a:rPr lang="en-US" sz="2000" dirty="0" smtClean="0"/>
              <a:t> </a:t>
            </a:r>
            <a:r>
              <a:rPr lang="sr-Cyrl-CS" sz="2000" b="1" dirty="0" smtClean="0"/>
              <a:t>±0.5%.</a:t>
            </a:r>
            <a:r>
              <a:rPr lang="en-US" sz="2000" b="1" dirty="0" smtClean="0"/>
              <a:t>)</a:t>
            </a:r>
            <a:endParaRPr lang="en-US" sz="20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Gradska</a:t>
            </a:r>
            <a:r>
              <a:rPr lang="en-US" dirty="0" smtClean="0"/>
              <a:t> </a:t>
            </a:r>
            <a:r>
              <a:rPr lang="en-US" dirty="0" err="1" smtClean="0"/>
              <a:t>mreza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4 voda:3 faze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nula</a:t>
            </a:r>
            <a:r>
              <a:rPr lang="en-US" sz="2400" dirty="0" smtClean="0"/>
              <a:t>(</a:t>
            </a:r>
            <a:r>
              <a:rPr lang="en-US" sz="2400" dirty="0" err="1" smtClean="0"/>
              <a:t>nulti</a:t>
            </a:r>
            <a:r>
              <a:rPr lang="en-US" sz="2400" dirty="0" smtClean="0"/>
              <a:t> </a:t>
            </a:r>
            <a:r>
              <a:rPr lang="en-US" sz="2400" dirty="0" err="1" smtClean="0"/>
              <a:t>vod</a:t>
            </a:r>
            <a:r>
              <a:rPr lang="en-US" sz="2400" dirty="0" smtClean="0"/>
              <a:t>)</a:t>
            </a:r>
          </a:p>
          <a:p>
            <a:endParaRPr lang="en-US" sz="2400" dirty="0" smtClean="0"/>
          </a:p>
          <a:p>
            <a:r>
              <a:rPr lang="en-US" sz="2400" dirty="0" smtClean="0"/>
              <a:t>faze </a:t>
            </a:r>
            <a:r>
              <a:rPr lang="en-US" sz="2400" dirty="0" err="1" smtClean="0"/>
              <a:t>ili</a:t>
            </a:r>
            <a:r>
              <a:rPr lang="en-US" sz="2400" dirty="0" smtClean="0"/>
              <a:t> </a:t>
            </a:r>
            <a:r>
              <a:rPr lang="en-US" sz="2400" dirty="0" err="1" smtClean="0"/>
              <a:t>vruci</a:t>
            </a:r>
            <a:r>
              <a:rPr lang="en-US" sz="2400" dirty="0" smtClean="0"/>
              <a:t> </a:t>
            </a:r>
            <a:r>
              <a:rPr lang="en-US" sz="2400" dirty="0" err="1" smtClean="0"/>
              <a:t>vodovi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Izmedju</a:t>
            </a:r>
            <a:r>
              <a:rPr lang="en-US" sz="2400" dirty="0" smtClean="0"/>
              <a:t> </a:t>
            </a:r>
            <a:r>
              <a:rPr lang="en-US" sz="2400" dirty="0" err="1" smtClean="0"/>
              <a:t>faza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nule</a:t>
            </a:r>
            <a:r>
              <a:rPr lang="en-US" sz="2400" dirty="0" smtClean="0"/>
              <a:t> je </a:t>
            </a:r>
            <a:r>
              <a:rPr lang="en-US" sz="2400" dirty="0" err="1" smtClean="0"/>
              <a:t>efektivna</a:t>
            </a:r>
            <a:r>
              <a:rPr lang="en-US" sz="2400" dirty="0" smtClean="0"/>
              <a:t> </a:t>
            </a:r>
            <a:r>
              <a:rPr lang="en-US" sz="2400" dirty="0" err="1" smtClean="0"/>
              <a:t>vrednost</a:t>
            </a:r>
            <a:r>
              <a:rPr lang="en-US" sz="2400" dirty="0" smtClean="0"/>
              <a:t> </a:t>
            </a:r>
            <a:r>
              <a:rPr lang="en-US" sz="2400" dirty="0" err="1" smtClean="0"/>
              <a:t>napona</a:t>
            </a:r>
            <a:r>
              <a:rPr lang="en-US" sz="2400" dirty="0" smtClean="0"/>
              <a:t> je 220V </a:t>
            </a:r>
            <a:r>
              <a:rPr lang="en-US" sz="2400" dirty="0" err="1" smtClean="0"/>
              <a:t>tj</a:t>
            </a:r>
            <a:r>
              <a:rPr lang="en-US" sz="2400" dirty="0" smtClean="0"/>
              <a:t> </a:t>
            </a:r>
            <a:r>
              <a:rPr lang="en-US" sz="2400" dirty="0" err="1" smtClean="0"/>
              <a:t>potencijal</a:t>
            </a:r>
            <a:r>
              <a:rPr lang="en-US" sz="2400" dirty="0" smtClean="0"/>
              <a:t> se </a:t>
            </a:r>
            <a:r>
              <a:rPr lang="en-US" sz="2400" dirty="0" err="1" smtClean="0"/>
              <a:t>menja</a:t>
            </a:r>
            <a:r>
              <a:rPr lang="en-US" sz="2400" dirty="0" smtClean="0"/>
              <a:t> </a:t>
            </a:r>
            <a:r>
              <a:rPr lang="en-US" sz="2400" dirty="0" err="1" smtClean="0"/>
              <a:t>periodicno</a:t>
            </a:r>
            <a:r>
              <a:rPr lang="en-US" sz="2400" dirty="0" smtClean="0"/>
              <a:t> </a:t>
            </a:r>
            <a:r>
              <a:rPr lang="en-US" sz="2400" dirty="0" err="1" smtClean="0"/>
              <a:t>od</a:t>
            </a:r>
            <a:r>
              <a:rPr lang="en-US" sz="2400" dirty="0" smtClean="0"/>
              <a:t> OV do 220√2 (</a:t>
            </a:r>
            <a:r>
              <a:rPr lang="sr-Cyrl-RS" sz="2400" dirty="0" smtClean="0"/>
              <a:t> 311 </a:t>
            </a:r>
            <a:r>
              <a:rPr lang="en-US" sz="2400" dirty="0" smtClean="0"/>
              <a:t>V)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Pribor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elektricna</a:t>
            </a:r>
            <a:r>
              <a:rPr lang="en-US" dirty="0" smtClean="0"/>
              <a:t> </a:t>
            </a:r>
            <a:r>
              <a:rPr lang="en-US" dirty="0" err="1" smtClean="0"/>
              <a:t>merenja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b="1" dirty="0" err="1" smtClean="0"/>
              <a:t>Merni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pribor</a:t>
            </a:r>
            <a:r>
              <a:rPr lang="en-US" sz="2400" b="1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svi</a:t>
            </a:r>
            <a:r>
              <a:rPr lang="en-US" sz="2400" dirty="0" smtClean="0"/>
              <a:t> </a:t>
            </a:r>
            <a:r>
              <a:rPr lang="en-US" sz="2400" dirty="0" err="1" smtClean="0"/>
              <a:t>oni</a:t>
            </a:r>
            <a:r>
              <a:rPr lang="en-US" sz="2400" dirty="0" smtClean="0"/>
              <a:t> </a:t>
            </a:r>
            <a:r>
              <a:rPr lang="en-US" sz="2400" dirty="0" err="1" smtClean="0"/>
              <a:t>dodaci</a:t>
            </a:r>
            <a:r>
              <a:rPr lang="en-US" sz="2400" dirty="0" smtClean="0"/>
              <a:t> </a:t>
            </a:r>
            <a:r>
              <a:rPr lang="en-US" sz="2400" dirty="0" err="1" smtClean="0"/>
              <a:t>koji</a:t>
            </a:r>
            <a:r>
              <a:rPr lang="en-US" sz="2400" dirty="0" smtClean="0"/>
              <a:t> </a:t>
            </a:r>
            <a:r>
              <a:rPr lang="en-US" sz="2400" dirty="0" err="1" smtClean="0"/>
              <a:t>zajedno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instrumentom</a:t>
            </a:r>
            <a:r>
              <a:rPr lang="en-US" sz="2400" dirty="0" smtClean="0"/>
              <a:t> cine </a:t>
            </a:r>
            <a:r>
              <a:rPr lang="en-US" sz="2400" dirty="0" err="1" smtClean="0"/>
              <a:t>merni</a:t>
            </a:r>
            <a:r>
              <a:rPr lang="en-US" sz="2400" dirty="0" smtClean="0"/>
              <a:t> </a:t>
            </a:r>
            <a:r>
              <a:rPr lang="en-US" sz="2400" dirty="0" err="1" smtClean="0"/>
              <a:t>uredjaj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bismo</a:t>
            </a:r>
            <a:r>
              <a:rPr lang="en-US" sz="2400" dirty="0" smtClean="0"/>
              <a:t> </a:t>
            </a:r>
            <a:r>
              <a:rPr lang="en-US" sz="2400" dirty="0" err="1" smtClean="0"/>
              <a:t>izvrsili</a:t>
            </a:r>
            <a:r>
              <a:rPr lang="en-US" sz="2400" dirty="0" smtClean="0"/>
              <a:t> </a:t>
            </a:r>
            <a:r>
              <a:rPr lang="en-US" sz="2400" dirty="0" err="1" smtClean="0"/>
              <a:t>neko</a:t>
            </a:r>
            <a:r>
              <a:rPr lang="en-US" sz="2400" dirty="0" smtClean="0"/>
              <a:t> </a:t>
            </a:r>
            <a:r>
              <a:rPr lang="en-US" sz="2400" dirty="0" err="1" smtClean="0"/>
              <a:t>merenje</a:t>
            </a:r>
            <a:r>
              <a:rPr lang="en-US" sz="2400" dirty="0" smtClean="0"/>
              <a:t> </a:t>
            </a:r>
            <a:r>
              <a:rPr lang="en-US" sz="2400" dirty="0" err="1" smtClean="0"/>
              <a:t>potrebno</a:t>
            </a:r>
            <a:r>
              <a:rPr lang="en-US" sz="2400" dirty="0" smtClean="0"/>
              <a:t> je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imamo</a:t>
            </a:r>
            <a:r>
              <a:rPr lang="en-US" sz="2400" dirty="0" smtClean="0"/>
              <a:t> </a:t>
            </a:r>
            <a:r>
              <a:rPr lang="en-US" sz="2400" dirty="0" err="1" smtClean="0"/>
              <a:t>merno</a:t>
            </a:r>
            <a:r>
              <a:rPr lang="en-US" sz="2400" dirty="0" smtClean="0"/>
              <a:t> </a:t>
            </a:r>
            <a:r>
              <a:rPr lang="en-US" sz="2400" dirty="0" err="1" smtClean="0"/>
              <a:t>kolo</a:t>
            </a:r>
            <a:r>
              <a:rPr lang="en-US" sz="2400" dirty="0" smtClean="0"/>
              <a:t> </a:t>
            </a:r>
            <a:r>
              <a:rPr lang="en-US" sz="2400" dirty="0" err="1" smtClean="0"/>
              <a:t>koje</a:t>
            </a:r>
            <a:r>
              <a:rPr lang="en-US" sz="2400" dirty="0" smtClean="0"/>
              <a:t> </a:t>
            </a:r>
            <a:r>
              <a:rPr lang="en-US" sz="2400" dirty="0" err="1" smtClean="0"/>
              <a:t>obrazujemo</a:t>
            </a:r>
            <a:r>
              <a:rPr lang="en-US" sz="2400" dirty="0" smtClean="0"/>
              <a:t> </a:t>
            </a:r>
            <a:r>
              <a:rPr lang="en-US" sz="2400" dirty="0" err="1" smtClean="0"/>
              <a:t>ili</a:t>
            </a:r>
            <a:r>
              <a:rPr lang="en-US" sz="2400" dirty="0" smtClean="0"/>
              <a:t> </a:t>
            </a:r>
            <a:r>
              <a:rPr lang="en-US" sz="2400" dirty="0" err="1" smtClean="0"/>
              <a:t>dopunjujemo</a:t>
            </a:r>
            <a:r>
              <a:rPr lang="en-US" sz="2400" dirty="0" smtClean="0"/>
              <a:t> </a:t>
            </a:r>
            <a:r>
              <a:rPr lang="en-US" sz="2400" dirty="0" err="1" smtClean="0"/>
              <a:t>priborom</a:t>
            </a:r>
            <a:r>
              <a:rPr lang="en-US" sz="2400" dirty="0" smtClean="0"/>
              <a:t>.</a:t>
            </a:r>
          </a:p>
          <a:p>
            <a:endParaRPr lang="en-US" dirty="0"/>
          </a:p>
        </p:txBody>
      </p:sp>
      <p:pic>
        <p:nvPicPr>
          <p:cNvPr id="2050" name="Picture 2" descr="C:\Users\Mis\Downloads\Maketa za laboratorisjke vezbe u oblasti elektricnih stru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733800"/>
            <a:ext cx="45720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 </a:t>
            </a:r>
            <a:br>
              <a:rPr lang="en-US" dirty="0" smtClean="0"/>
            </a:br>
            <a:r>
              <a:rPr lang="en-US" dirty="0" err="1" smtClean="0"/>
              <a:t>Kako</a:t>
            </a:r>
            <a:r>
              <a:rPr lang="en-US" dirty="0" smtClean="0"/>
              <a:t> se </a:t>
            </a:r>
            <a:r>
              <a:rPr lang="en-US" dirty="0" err="1" smtClean="0"/>
              <a:t>dobija</a:t>
            </a:r>
            <a:r>
              <a:rPr lang="en-US" dirty="0" smtClean="0"/>
              <a:t> </a:t>
            </a:r>
            <a:r>
              <a:rPr lang="en-US" dirty="0" err="1" smtClean="0"/>
              <a:t>jednosmerna</a:t>
            </a:r>
            <a:r>
              <a:rPr lang="en-US" dirty="0" smtClean="0"/>
              <a:t> </a:t>
            </a:r>
            <a:r>
              <a:rPr lang="en-US" dirty="0" err="1" smtClean="0"/>
              <a:t>struja</a:t>
            </a:r>
            <a:r>
              <a:rPr lang="en-US" dirty="0" smtClean="0"/>
              <a:t> (</a:t>
            </a:r>
            <a:r>
              <a:rPr lang="en-US" dirty="0" err="1" smtClean="0"/>
              <a:t>kojom</a:t>
            </a:r>
            <a:r>
              <a:rPr lang="en-US" dirty="0" smtClean="0"/>
              <a:t> se </a:t>
            </a:r>
            <a:r>
              <a:rPr lang="en-US" dirty="0" err="1" smtClean="0"/>
              <a:t>snabdeva</a:t>
            </a:r>
            <a:r>
              <a:rPr lang="en-US" dirty="0" smtClean="0"/>
              <a:t> </a:t>
            </a:r>
            <a:r>
              <a:rPr lang="en-US" dirty="0" err="1" smtClean="0"/>
              <a:t>neki</a:t>
            </a:r>
            <a:r>
              <a:rPr lang="en-US" dirty="0" smtClean="0"/>
              <a:t> </a:t>
            </a:r>
            <a:r>
              <a:rPr lang="en-US" dirty="0" err="1" smtClean="0"/>
              <a:t>uredjaj</a:t>
            </a:r>
            <a:r>
              <a:rPr lang="en-US" dirty="0" smtClean="0"/>
              <a:t> )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gradske</a:t>
            </a:r>
            <a:r>
              <a:rPr lang="en-US" dirty="0" smtClean="0"/>
              <a:t> </a:t>
            </a:r>
            <a:r>
              <a:rPr lang="en-US" dirty="0" err="1" smtClean="0"/>
              <a:t>mreze</a:t>
            </a:r>
            <a:r>
              <a:rPr lang="en-US" dirty="0" smtClean="0"/>
              <a:t>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4000"/>
            <a:ext cx="8503920" cy="4575048"/>
          </a:xfrm>
        </p:spPr>
        <p:txBody>
          <a:bodyPr/>
          <a:lstStyle/>
          <a:p>
            <a:r>
              <a:rPr lang="en-US" sz="2400" dirty="0" err="1" smtClean="0"/>
              <a:t>Ovakav</a:t>
            </a:r>
            <a:r>
              <a:rPr lang="en-US" sz="2400" dirty="0" smtClean="0"/>
              <a:t> </a:t>
            </a:r>
            <a:r>
              <a:rPr lang="en-US" sz="2400" dirty="0" err="1" smtClean="0"/>
              <a:t>naizmenicni</a:t>
            </a:r>
            <a:r>
              <a:rPr lang="en-US" sz="2400" dirty="0" smtClean="0"/>
              <a:t> </a:t>
            </a:r>
            <a:r>
              <a:rPr lang="en-US" sz="2400" dirty="0" err="1" smtClean="0"/>
              <a:t>mrezni</a:t>
            </a:r>
            <a:r>
              <a:rPr lang="en-US" sz="2400" dirty="0" smtClean="0"/>
              <a:t> </a:t>
            </a:r>
            <a:r>
              <a:rPr lang="en-US" sz="2400" dirty="0" err="1" smtClean="0"/>
              <a:t>napon</a:t>
            </a:r>
            <a:r>
              <a:rPr lang="en-US" sz="2400" dirty="0" smtClean="0"/>
              <a:t> se </a:t>
            </a:r>
            <a:r>
              <a:rPr lang="en-US" sz="2400" dirty="0" err="1" smtClean="0"/>
              <a:t>predhodno</a:t>
            </a:r>
            <a:r>
              <a:rPr lang="en-US" sz="2400" dirty="0" smtClean="0"/>
              <a:t> </a:t>
            </a:r>
            <a:r>
              <a:rPr lang="en-US" sz="2400" dirty="0" err="1" smtClean="0"/>
              <a:t>snizava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oderedjenu</a:t>
            </a:r>
            <a:r>
              <a:rPr lang="en-US" sz="2400" dirty="0" smtClean="0"/>
              <a:t> </a:t>
            </a:r>
            <a:r>
              <a:rPr lang="en-US" sz="2400" dirty="0" err="1" smtClean="0"/>
              <a:t>vrednost</a:t>
            </a:r>
            <a:r>
              <a:rPr lang="en-US" sz="2400" dirty="0" smtClean="0"/>
              <a:t> </a:t>
            </a:r>
            <a:r>
              <a:rPr lang="en-US" sz="2400" dirty="0" err="1" smtClean="0"/>
              <a:t>pomocu</a:t>
            </a:r>
            <a:r>
              <a:rPr lang="en-US" sz="2400" dirty="0" smtClean="0"/>
              <a:t> </a:t>
            </a:r>
            <a:r>
              <a:rPr lang="en-US" sz="2400" dirty="0" err="1" smtClean="0"/>
              <a:t>transformatora</a:t>
            </a:r>
            <a:r>
              <a:rPr lang="en-US" sz="2400" dirty="0" smtClean="0"/>
              <a:t> a </a:t>
            </a:r>
            <a:r>
              <a:rPr lang="en-US" sz="2400" dirty="0" err="1" smtClean="0"/>
              <a:t>zatim</a:t>
            </a:r>
            <a:r>
              <a:rPr lang="en-US" sz="2400" dirty="0" smtClean="0"/>
              <a:t> se </a:t>
            </a:r>
            <a:r>
              <a:rPr lang="en-US" sz="2400" dirty="0" err="1" smtClean="0"/>
              <a:t>vrsi</a:t>
            </a:r>
            <a:r>
              <a:rPr lang="en-US" sz="2400" dirty="0" smtClean="0"/>
              <a:t> </a:t>
            </a:r>
            <a:r>
              <a:rPr lang="en-US" sz="2400" dirty="0" err="1" smtClean="0"/>
              <a:t>njegovo</a:t>
            </a:r>
            <a:r>
              <a:rPr lang="en-US" sz="2400" dirty="0" smtClean="0"/>
              <a:t> </a:t>
            </a:r>
            <a:r>
              <a:rPr lang="en-US" sz="2400" dirty="0" err="1" smtClean="0"/>
              <a:t>izpravljanje</a:t>
            </a:r>
            <a:r>
              <a:rPr lang="en-US" sz="2400" dirty="0" smtClean="0"/>
              <a:t> </a:t>
            </a:r>
            <a:r>
              <a:rPr lang="en-US" sz="2400" dirty="0" err="1" smtClean="0"/>
              <a:t>pomocu</a:t>
            </a:r>
            <a:r>
              <a:rPr lang="en-US" sz="2400" dirty="0" smtClean="0"/>
              <a:t> </a:t>
            </a:r>
            <a:r>
              <a:rPr lang="en-US" sz="2400" dirty="0" err="1" smtClean="0"/>
              <a:t>ispravljaca</a:t>
            </a:r>
            <a:r>
              <a:rPr lang="en-US" sz="2400" dirty="0" smtClean="0"/>
              <a:t>(</a:t>
            </a:r>
            <a:r>
              <a:rPr lang="en-US" sz="2400" dirty="0" err="1" smtClean="0"/>
              <a:t>pretvara</a:t>
            </a:r>
            <a:r>
              <a:rPr lang="en-US" sz="2400" dirty="0" smtClean="0"/>
              <a:t> </a:t>
            </a:r>
            <a:r>
              <a:rPr lang="en-US" sz="2400" dirty="0" err="1" smtClean="0"/>
              <a:t>naizmenicnu</a:t>
            </a:r>
            <a:r>
              <a:rPr lang="en-US" sz="2400" dirty="0" smtClean="0"/>
              <a:t> </a:t>
            </a:r>
            <a:r>
              <a:rPr lang="en-US" sz="2400" dirty="0" err="1" smtClean="0"/>
              <a:t>struju</a:t>
            </a:r>
            <a:r>
              <a:rPr lang="en-US" sz="2400" dirty="0" smtClean="0"/>
              <a:t>/</a:t>
            </a:r>
            <a:r>
              <a:rPr lang="en-US" sz="2400" dirty="0" err="1" smtClean="0"/>
              <a:t>napon</a:t>
            </a:r>
            <a:r>
              <a:rPr lang="en-US" sz="2400" dirty="0" smtClean="0"/>
              <a:t> u </a:t>
            </a:r>
            <a:r>
              <a:rPr lang="en-US" sz="2400" dirty="0" err="1" smtClean="0"/>
              <a:t>jednosmernu</a:t>
            </a:r>
            <a:r>
              <a:rPr lang="en-US" sz="2400" dirty="0" smtClean="0"/>
              <a:t>)</a:t>
            </a:r>
          </a:p>
          <a:p>
            <a:endParaRPr lang="en-US" sz="2400" dirty="0" smtClean="0"/>
          </a:p>
          <a:p>
            <a:r>
              <a:rPr lang="en-US" sz="2400" dirty="0" smtClean="0"/>
              <a:t>Na </a:t>
            </a:r>
            <a:r>
              <a:rPr lang="en-US" sz="2400" dirty="0" err="1" smtClean="0"/>
              <a:t>ovaj</a:t>
            </a:r>
            <a:r>
              <a:rPr lang="en-US" sz="2400" dirty="0" smtClean="0"/>
              <a:t> </a:t>
            </a:r>
            <a:r>
              <a:rPr lang="en-US" sz="2400" dirty="0" err="1" smtClean="0"/>
              <a:t>nacin</a:t>
            </a:r>
            <a:r>
              <a:rPr lang="en-US" sz="2400" dirty="0" smtClean="0"/>
              <a:t> se </a:t>
            </a:r>
            <a:r>
              <a:rPr lang="en-US" sz="2400" dirty="0" err="1" smtClean="0"/>
              <a:t>iz</a:t>
            </a:r>
            <a:r>
              <a:rPr lang="en-US" sz="2400" dirty="0" smtClean="0"/>
              <a:t> </a:t>
            </a:r>
            <a:r>
              <a:rPr lang="en-US" sz="2400" dirty="0" err="1" smtClean="0"/>
              <a:t>naizmenicnog</a:t>
            </a:r>
            <a:r>
              <a:rPr lang="en-US" sz="2400" dirty="0" smtClean="0"/>
              <a:t> </a:t>
            </a:r>
            <a:r>
              <a:rPr lang="en-US" sz="2400" dirty="0" err="1" smtClean="0"/>
              <a:t>izvora</a:t>
            </a:r>
            <a:r>
              <a:rPr lang="en-US" sz="2400" dirty="0" smtClean="0"/>
              <a:t> </a:t>
            </a:r>
            <a:r>
              <a:rPr lang="en-US" sz="2400" dirty="0" err="1" smtClean="0"/>
              <a:t>dobijaju</a:t>
            </a:r>
            <a:r>
              <a:rPr lang="en-US" sz="2400" dirty="0" smtClean="0"/>
              <a:t> </a:t>
            </a:r>
            <a:r>
              <a:rPr lang="en-US" sz="2400" dirty="0" err="1" smtClean="0"/>
              <a:t>jednosmerni</a:t>
            </a:r>
            <a:r>
              <a:rPr lang="en-US" sz="2400" dirty="0" smtClean="0"/>
              <a:t> </a:t>
            </a:r>
            <a:r>
              <a:rPr lang="en-US" sz="2400" dirty="0" err="1" smtClean="0"/>
              <a:t>izvori</a:t>
            </a:r>
            <a:r>
              <a:rPr lang="en-US" sz="2400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1268" name="Picture 4" descr="C:\Users\Mis\Desktop\500px-Halfwave.rectifier.en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724400"/>
            <a:ext cx="7030357" cy="1181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  </a:t>
            </a:r>
            <a:r>
              <a:rPr lang="en-US" dirty="0" err="1" smtClean="0"/>
              <a:t>grupu</a:t>
            </a:r>
            <a:r>
              <a:rPr lang="en-US" dirty="0" smtClean="0"/>
              <a:t> </a:t>
            </a:r>
            <a:r>
              <a:rPr lang="en-US" dirty="0" err="1" smtClean="0"/>
              <a:t>naizmenicnih</a:t>
            </a:r>
            <a:r>
              <a:rPr lang="en-US" dirty="0" smtClean="0"/>
              <a:t> </a:t>
            </a:r>
            <a:r>
              <a:rPr lang="en-US" dirty="0" err="1" smtClean="0"/>
              <a:t>izvora</a:t>
            </a:r>
            <a:r>
              <a:rPr lang="en-US" dirty="0" smtClean="0"/>
              <a:t> </a:t>
            </a:r>
            <a:r>
              <a:rPr lang="en-US" dirty="0" err="1" smtClean="0"/>
              <a:t>spadaju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izvori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se </a:t>
            </a:r>
            <a:r>
              <a:rPr lang="en-US" dirty="0" err="1" smtClean="0"/>
              <a:t>nazivaju</a:t>
            </a:r>
            <a:r>
              <a:rPr lang="en-US" dirty="0" smtClean="0"/>
              <a:t> </a:t>
            </a:r>
            <a:r>
              <a:rPr lang="en-US" dirty="0" err="1" smtClean="0"/>
              <a:t>signalni</a:t>
            </a:r>
            <a:r>
              <a:rPr lang="en-US" dirty="0" smtClean="0"/>
              <a:t> </a:t>
            </a:r>
            <a:r>
              <a:rPr lang="en-US" dirty="0" err="1" smtClean="0"/>
              <a:t>izvori</a:t>
            </a:r>
            <a:r>
              <a:rPr lang="en-US" dirty="0" smtClean="0"/>
              <a:t>.</a:t>
            </a:r>
          </a:p>
          <a:p>
            <a:r>
              <a:rPr lang="en-US" dirty="0" smtClean="0"/>
              <a:t>Oni </a:t>
            </a:r>
            <a:r>
              <a:rPr lang="en-US" dirty="0" err="1" smtClean="0"/>
              <a:t>daju</a:t>
            </a:r>
            <a:r>
              <a:rPr lang="en-US" dirty="0" smtClean="0"/>
              <a:t> </a:t>
            </a:r>
            <a:r>
              <a:rPr lang="en-US" dirty="0" err="1" smtClean="0"/>
              <a:t>napone</a:t>
            </a:r>
            <a:r>
              <a:rPr lang="en-US" dirty="0" smtClean="0"/>
              <a:t> </a:t>
            </a:r>
            <a:r>
              <a:rPr lang="en-US" dirty="0" err="1" smtClean="0"/>
              <a:t>razlicitih</a:t>
            </a:r>
            <a:r>
              <a:rPr lang="en-US" dirty="0" smtClean="0"/>
              <a:t> </a:t>
            </a:r>
            <a:r>
              <a:rPr lang="en-US" dirty="0" err="1" smtClean="0"/>
              <a:t>talasnih</a:t>
            </a:r>
            <a:r>
              <a:rPr lang="en-US" dirty="0" smtClean="0"/>
              <a:t> </a:t>
            </a:r>
            <a:r>
              <a:rPr lang="en-US" dirty="0" err="1" smtClean="0"/>
              <a:t>oblika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Naponski</a:t>
            </a:r>
            <a:r>
              <a:rPr lang="en-US" b="1" dirty="0" smtClean="0"/>
              <a:t> </a:t>
            </a:r>
            <a:r>
              <a:rPr lang="en-US" b="1" dirty="0" err="1" smtClean="0"/>
              <a:t>izvor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295400"/>
            <a:ext cx="8503920" cy="4803648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sz="2400" dirty="0" err="1" smtClean="0"/>
              <a:t>Naponski</a:t>
            </a:r>
            <a:r>
              <a:rPr lang="en-US" sz="2400" dirty="0" smtClean="0"/>
              <a:t> </a:t>
            </a:r>
            <a:r>
              <a:rPr lang="en-US" sz="2400" dirty="0" err="1" smtClean="0"/>
              <a:t>izvor</a:t>
            </a:r>
            <a:r>
              <a:rPr lang="en-US" sz="2400" dirty="0" smtClean="0"/>
              <a:t> </a:t>
            </a:r>
            <a:r>
              <a:rPr lang="en-US" sz="2400" dirty="0" err="1" smtClean="0"/>
              <a:t>ili</a:t>
            </a:r>
            <a:r>
              <a:rPr lang="en-US" sz="2400" dirty="0" smtClean="0"/>
              <a:t> </a:t>
            </a:r>
            <a:r>
              <a:rPr lang="en-US" sz="2400" dirty="0" err="1" smtClean="0"/>
              <a:t>naponski</a:t>
            </a:r>
            <a:r>
              <a:rPr lang="en-US" sz="2400" dirty="0" smtClean="0"/>
              <a:t> generator je </a:t>
            </a:r>
            <a:r>
              <a:rPr lang="en-US" sz="2400" dirty="0" err="1" smtClean="0"/>
              <a:t>izvor</a:t>
            </a:r>
            <a:r>
              <a:rPr lang="en-US" sz="2400" dirty="0" smtClean="0"/>
              <a:t> </a:t>
            </a:r>
            <a:r>
              <a:rPr lang="en-US" sz="2400" dirty="0" err="1" smtClean="0"/>
              <a:t>konstantnog</a:t>
            </a:r>
            <a:r>
              <a:rPr lang="en-US" sz="2400" dirty="0" smtClean="0"/>
              <a:t> </a:t>
            </a:r>
            <a:r>
              <a:rPr lang="en-US" sz="2400" dirty="0" err="1" smtClean="0"/>
              <a:t>napona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On </a:t>
            </a:r>
            <a:r>
              <a:rPr lang="en-US" sz="2400" dirty="0" err="1" smtClean="0"/>
              <a:t>odrzava</a:t>
            </a:r>
            <a:r>
              <a:rPr lang="en-US" sz="2400" dirty="0" smtClean="0"/>
              <a:t> </a:t>
            </a:r>
            <a:r>
              <a:rPr lang="en-US" sz="2400" dirty="0" err="1" smtClean="0"/>
              <a:t>konstantan</a:t>
            </a:r>
            <a:r>
              <a:rPr lang="en-US" sz="2400" dirty="0" smtClean="0"/>
              <a:t> </a:t>
            </a:r>
            <a:r>
              <a:rPr lang="en-US" sz="2400" dirty="0" err="1" smtClean="0"/>
              <a:t>napon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svojim</a:t>
            </a:r>
            <a:r>
              <a:rPr lang="en-US" sz="2400" dirty="0" smtClean="0"/>
              <a:t> </a:t>
            </a:r>
            <a:r>
              <a:rPr lang="en-US" sz="2400" dirty="0" err="1" smtClean="0"/>
              <a:t>krajevima</a:t>
            </a:r>
            <a:r>
              <a:rPr lang="en-US" sz="2400" dirty="0" smtClean="0"/>
              <a:t> </a:t>
            </a:r>
            <a:r>
              <a:rPr lang="en-US" sz="2400" dirty="0" err="1" smtClean="0"/>
              <a:t>bez</a:t>
            </a:r>
            <a:r>
              <a:rPr lang="en-US" sz="2400" dirty="0" smtClean="0"/>
              <a:t> </a:t>
            </a:r>
            <a:r>
              <a:rPr lang="en-US" sz="2400" dirty="0" err="1" smtClean="0"/>
              <a:t>obzira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snagu</a:t>
            </a:r>
            <a:r>
              <a:rPr lang="en-US" sz="2400" dirty="0" smtClean="0"/>
              <a:t> </a:t>
            </a:r>
            <a:r>
              <a:rPr lang="en-US" sz="2400" dirty="0" err="1" smtClean="0"/>
              <a:t>opterecenja</a:t>
            </a:r>
            <a:r>
              <a:rPr lang="en-US" sz="2400" dirty="0" smtClean="0"/>
              <a:t> </a:t>
            </a:r>
            <a:r>
              <a:rPr lang="en-US" sz="2400" dirty="0" err="1" smtClean="0"/>
              <a:t>koje</a:t>
            </a:r>
            <a:r>
              <a:rPr lang="en-US" sz="2400" dirty="0" smtClean="0"/>
              <a:t> se </a:t>
            </a:r>
            <a:r>
              <a:rPr lang="en-US" sz="2400" dirty="0" err="1" smtClean="0"/>
              <a:t>prikljucuje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ovaj</a:t>
            </a:r>
            <a:r>
              <a:rPr lang="en-US" sz="2400" dirty="0" smtClean="0"/>
              <a:t> </a:t>
            </a:r>
            <a:r>
              <a:rPr lang="en-US" sz="2400" dirty="0" err="1" smtClean="0"/>
              <a:t>izvor</a:t>
            </a:r>
            <a:r>
              <a:rPr lang="en-US" sz="2400" dirty="0" smtClean="0"/>
              <a:t>(</a:t>
            </a:r>
            <a:r>
              <a:rPr lang="en-US" sz="2400" dirty="0" err="1" smtClean="0"/>
              <a:t>tj</a:t>
            </a:r>
            <a:r>
              <a:rPr lang="en-US" sz="2400" dirty="0" smtClean="0"/>
              <a:t> </a:t>
            </a:r>
            <a:r>
              <a:rPr lang="en-US" sz="2400" dirty="0" err="1" smtClean="0"/>
              <a:t>struje</a:t>
            </a:r>
            <a:r>
              <a:rPr lang="en-US" sz="2400" dirty="0" smtClean="0"/>
              <a:t> </a:t>
            </a:r>
            <a:r>
              <a:rPr lang="en-US" sz="2400" dirty="0" err="1" smtClean="0"/>
              <a:t>koju</a:t>
            </a:r>
            <a:r>
              <a:rPr lang="en-US" sz="2400" dirty="0" smtClean="0"/>
              <a:t> </a:t>
            </a:r>
            <a:r>
              <a:rPr lang="en-US" sz="2400" dirty="0" err="1" smtClean="0"/>
              <a:t>predaje</a:t>
            </a:r>
            <a:r>
              <a:rPr lang="en-US" sz="2400" dirty="0" smtClean="0"/>
              <a:t> </a:t>
            </a:r>
            <a:r>
              <a:rPr lang="en-US" sz="2400" dirty="0" err="1" smtClean="0"/>
              <a:t>opterecenju</a:t>
            </a:r>
            <a:r>
              <a:rPr lang="en-US" sz="2400" dirty="0" smtClean="0"/>
              <a:t>)</a:t>
            </a:r>
          </a:p>
          <a:p>
            <a:r>
              <a:rPr lang="en-US" sz="2400" dirty="0" err="1" smtClean="0"/>
              <a:t>Ovaj</a:t>
            </a:r>
            <a:r>
              <a:rPr lang="en-US" sz="2400" dirty="0" smtClean="0"/>
              <a:t> </a:t>
            </a:r>
            <a:r>
              <a:rPr lang="en-US" sz="2400" dirty="0" err="1" smtClean="0"/>
              <a:t>izvor</a:t>
            </a:r>
            <a:r>
              <a:rPr lang="en-US" sz="2400" dirty="0" smtClean="0"/>
              <a:t> </a:t>
            </a:r>
            <a:r>
              <a:rPr lang="en-US" sz="2400" dirty="0" err="1" smtClean="0"/>
              <a:t>ima</a:t>
            </a:r>
            <a:r>
              <a:rPr lang="en-US" sz="2400" dirty="0" smtClean="0"/>
              <a:t> </a:t>
            </a:r>
            <a:r>
              <a:rPr lang="en-US" sz="2400" dirty="0" err="1" smtClean="0"/>
              <a:t>malu</a:t>
            </a:r>
            <a:r>
              <a:rPr lang="en-US" sz="2400" dirty="0" smtClean="0"/>
              <a:t> </a:t>
            </a:r>
            <a:r>
              <a:rPr lang="en-US" sz="2400" dirty="0" err="1" smtClean="0"/>
              <a:t>unutrasnju</a:t>
            </a:r>
            <a:r>
              <a:rPr lang="en-US" sz="2400" dirty="0" smtClean="0"/>
              <a:t> </a:t>
            </a:r>
            <a:r>
              <a:rPr lang="en-US" sz="2400" dirty="0" err="1" smtClean="0"/>
              <a:t>otpornost</a:t>
            </a:r>
            <a:r>
              <a:rPr lang="en-US" sz="2400" dirty="0" smtClean="0"/>
              <a:t> </a:t>
            </a:r>
            <a:r>
              <a:rPr lang="en-US" sz="2400" dirty="0" err="1" smtClean="0"/>
              <a:t>koja</a:t>
            </a:r>
            <a:r>
              <a:rPr lang="en-US" sz="2400" dirty="0" smtClean="0"/>
              <a:t> se </a:t>
            </a:r>
            <a:r>
              <a:rPr lang="en-US" sz="2400" dirty="0" err="1" smtClean="0"/>
              <a:t>moze</a:t>
            </a:r>
            <a:r>
              <a:rPr lang="en-US" sz="2400" dirty="0" smtClean="0"/>
              <a:t> </a:t>
            </a:r>
            <a:r>
              <a:rPr lang="en-US" sz="2400" dirty="0" err="1" smtClean="0"/>
              <a:t>zanemariti</a:t>
            </a:r>
            <a:r>
              <a:rPr lang="en-US" sz="2400" dirty="0" smtClean="0"/>
              <a:t> u </a:t>
            </a:r>
            <a:r>
              <a:rPr lang="en-US" sz="2400" dirty="0" err="1" smtClean="0"/>
              <a:t>odnosu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otpornost</a:t>
            </a:r>
            <a:r>
              <a:rPr lang="en-US" sz="2400" dirty="0" smtClean="0"/>
              <a:t> </a:t>
            </a:r>
            <a:r>
              <a:rPr lang="en-US" sz="2400" dirty="0" err="1" smtClean="0"/>
              <a:t>opterecenja</a:t>
            </a:r>
            <a:r>
              <a:rPr lang="en-US" sz="2400" dirty="0" smtClean="0"/>
              <a:t>.</a:t>
            </a:r>
          </a:p>
        </p:txBody>
      </p:sp>
      <p:pic>
        <p:nvPicPr>
          <p:cNvPr id="5" name="Picture 2" descr="C:\Users\Mis\Desktop\image002.jpg"/>
          <p:cNvPicPr>
            <a:picLocks noChangeAspect="1" noChangeArrowheads="1"/>
          </p:cNvPicPr>
          <p:nvPr/>
        </p:nvPicPr>
        <p:blipFill>
          <a:blip r:embed="rId2" cstate="print"/>
          <a:srcRect l="60451" t="2941" r="688" b="14706"/>
          <a:stretch>
            <a:fillRect/>
          </a:stretch>
        </p:blipFill>
        <p:spPr bwMode="auto">
          <a:xfrm>
            <a:off x="7086600" y="4495800"/>
            <a:ext cx="2057400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Primeri</a:t>
            </a:r>
            <a:r>
              <a:rPr lang="en-US" dirty="0" smtClean="0"/>
              <a:t> </a:t>
            </a:r>
            <a:r>
              <a:rPr lang="en-US" dirty="0" err="1" smtClean="0"/>
              <a:t>naponskog</a:t>
            </a:r>
            <a:r>
              <a:rPr lang="en-US" dirty="0" smtClean="0"/>
              <a:t> </a:t>
            </a:r>
            <a:r>
              <a:rPr lang="en-US" dirty="0" err="1" smtClean="0"/>
              <a:t>generatora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Baterije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hemijski</a:t>
            </a:r>
            <a:endParaRPr lang="en-US" dirty="0" smtClean="0"/>
          </a:p>
          <a:p>
            <a:r>
              <a:rPr lang="en-US" dirty="0" err="1" smtClean="0"/>
              <a:t>Gradska</a:t>
            </a:r>
            <a:r>
              <a:rPr lang="en-US" dirty="0" smtClean="0"/>
              <a:t> </a:t>
            </a:r>
            <a:r>
              <a:rPr lang="en-US" dirty="0" err="1" smtClean="0"/>
              <a:t>mreza</a:t>
            </a:r>
            <a:r>
              <a:rPr lang="en-US" dirty="0" smtClean="0"/>
              <a:t>(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osnovni</a:t>
            </a:r>
            <a:r>
              <a:rPr lang="en-US" dirty="0" smtClean="0"/>
              <a:t> </a:t>
            </a:r>
            <a:r>
              <a:rPr lang="en-US" dirty="0" err="1" smtClean="0"/>
              <a:t>naponski</a:t>
            </a:r>
            <a:r>
              <a:rPr lang="en-US" dirty="0" smtClean="0"/>
              <a:t> </a:t>
            </a:r>
            <a:r>
              <a:rPr lang="en-US" dirty="0" err="1" smtClean="0"/>
              <a:t>izvor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Strujni</a:t>
            </a:r>
            <a:r>
              <a:rPr lang="en-US" b="1" dirty="0" smtClean="0"/>
              <a:t> </a:t>
            </a:r>
            <a:r>
              <a:rPr lang="en-US" b="1" dirty="0" err="1" smtClean="0"/>
              <a:t>izvor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Strujni</a:t>
            </a:r>
            <a:r>
              <a:rPr lang="en-US" dirty="0" smtClean="0"/>
              <a:t> </a:t>
            </a:r>
            <a:r>
              <a:rPr lang="en-US" dirty="0" err="1" smtClean="0"/>
              <a:t>izvor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strujni</a:t>
            </a:r>
            <a:r>
              <a:rPr lang="en-US" dirty="0" smtClean="0"/>
              <a:t> generator je </a:t>
            </a:r>
            <a:r>
              <a:rPr lang="en-US" dirty="0" err="1" smtClean="0"/>
              <a:t>izvor</a:t>
            </a:r>
            <a:r>
              <a:rPr lang="en-US" dirty="0" smtClean="0"/>
              <a:t> </a:t>
            </a:r>
            <a:r>
              <a:rPr lang="en-US" dirty="0" err="1" smtClean="0"/>
              <a:t>konstantne</a:t>
            </a:r>
            <a:r>
              <a:rPr lang="en-US" dirty="0" smtClean="0"/>
              <a:t> </a:t>
            </a:r>
            <a:r>
              <a:rPr lang="en-US" dirty="0" err="1" smtClean="0"/>
              <a:t>struje</a:t>
            </a:r>
            <a:r>
              <a:rPr lang="en-US" dirty="0" smtClean="0"/>
              <a:t> </a:t>
            </a:r>
            <a:r>
              <a:rPr lang="en-US" dirty="0" err="1" smtClean="0"/>
              <a:t>Ig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paralelno</a:t>
            </a:r>
            <a:r>
              <a:rPr lang="en-US" dirty="0" smtClean="0"/>
              <a:t> </a:t>
            </a:r>
            <a:r>
              <a:rPr lang="en-US" dirty="0" err="1" smtClean="0"/>
              <a:t>vezanom</a:t>
            </a:r>
            <a:r>
              <a:rPr lang="en-US" dirty="0" smtClean="0"/>
              <a:t> </a:t>
            </a:r>
            <a:r>
              <a:rPr lang="en-US" dirty="0" err="1" smtClean="0"/>
              <a:t>otpornoscu</a:t>
            </a:r>
            <a:r>
              <a:rPr lang="en-US" dirty="0" smtClean="0"/>
              <a:t> </a:t>
            </a:r>
            <a:r>
              <a:rPr lang="en-US" dirty="0" err="1" smtClean="0"/>
              <a:t>Rg</a:t>
            </a:r>
            <a:r>
              <a:rPr lang="en-US" dirty="0" smtClean="0"/>
              <a:t>(</a:t>
            </a:r>
            <a:r>
              <a:rPr lang="en-US" dirty="0" err="1" smtClean="0"/>
              <a:t>unutrasnja</a:t>
            </a:r>
            <a:r>
              <a:rPr lang="en-US" dirty="0" smtClean="0"/>
              <a:t> </a:t>
            </a:r>
            <a:r>
              <a:rPr lang="en-US" dirty="0" err="1" smtClean="0"/>
              <a:t>otpornost</a:t>
            </a:r>
            <a:r>
              <a:rPr lang="en-US" dirty="0" smtClean="0"/>
              <a:t> </a:t>
            </a:r>
            <a:r>
              <a:rPr lang="en-US" dirty="0" err="1" smtClean="0"/>
              <a:t>generatora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pic>
        <p:nvPicPr>
          <p:cNvPr id="1026" name="Picture 2" descr="C:\Users\Mis\Desktop\image002.jpg"/>
          <p:cNvPicPr>
            <a:picLocks noChangeAspect="1" noChangeArrowheads="1"/>
          </p:cNvPicPr>
          <p:nvPr/>
        </p:nvPicPr>
        <p:blipFill>
          <a:blip r:embed="rId2" cstate="print"/>
          <a:srcRect l="1439" t="2941" r="51064" b="14706"/>
          <a:stretch>
            <a:fillRect/>
          </a:stretch>
        </p:blipFill>
        <p:spPr bwMode="auto">
          <a:xfrm>
            <a:off x="6400800" y="4495800"/>
            <a:ext cx="2514600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758952"/>
          </a:xfrm>
        </p:spPr>
        <p:txBody>
          <a:bodyPr/>
          <a:lstStyle/>
          <a:p>
            <a:r>
              <a:rPr lang="en-US" dirty="0" smtClean="0"/>
              <a:t>primer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685800"/>
            <a:ext cx="8503920" cy="5413248"/>
          </a:xfrm>
        </p:spPr>
        <p:txBody>
          <a:bodyPr/>
          <a:lstStyle/>
          <a:p>
            <a:r>
              <a:rPr lang="en-US" sz="2400" dirty="0" smtClean="0"/>
              <a:t>U </a:t>
            </a:r>
            <a:r>
              <a:rPr lang="en-US" sz="2400" dirty="0" err="1" smtClean="0"/>
              <a:t>zavisnosti</a:t>
            </a:r>
            <a:r>
              <a:rPr lang="en-US" sz="2400" dirty="0" smtClean="0"/>
              <a:t> </a:t>
            </a:r>
            <a:r>
              <a:rPr lang="en-US" sz="2400" dirty="0" err="1" smtClean="0"/>
              <a:t>od</a:t>
            </a:r>
            <a:r>
              <a:rPr lang="en-US" sz="2400" dirty="0" smtClean="0"/>
              <a:t> </a:t>
            </a:r>
            <a:r>
              <a:rPr lang="en-US" sz="2400" dirty="0" err="1" smtClean="0"/>
              <a:t>konkretnih</a:t>
            </a:r>
            <a:r>
              <a:rPr lang="en-US" sz="2400" dirty="0" smtClean="0"/>
              <a:t> </a:t>
            </a:r>
            <a:r>
              <a:rPr lang="en-US" sz="2400" dirty="0" err="1" smtClean="0"/>
              <a:t>zahteva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karakteristika</a:t>
            </a:r>
            <a:r>
              <a:rPr lang="en-US" sz="2400" dirty="0" smtClean="0"/>
              <a:t> </a:t>
            </a:r>
            <a:r>
              <a:rPr lang="en-US" sz="2400" dirty="0" err="1" smtClean="0"/>
              <a:t>potrošača</a:t>
            </a:r>
            <a:endParaRPr lang="en-US" sz="2400" dirty="0" smtClean="0"/>
          </a:p>
          <a:p>
            <a:r>
              <a:rPr lang="en-US" sz="2400" dirty="0" err="1" smtClean="0"/>
              <a:t>izvori</a:t>
            </a:r>
            <a:r>
              <a:rPr lang="en-US" sz="2400" dirty="0" smtClean="0"/>
              <a:t> </a:t>
            </a:r>
            <a:r>
              <a:rPr lang="en-US" sz="2400" dirty="0" err="1" smtClean="0"/>
              <a:t>konstantnog</a:t>
            </a:r>
            <a:r>
              <a:rPr lang="en-US" sz="2400" dirty="0" smtClean="0"/>
              <a:t> </a:t>
            </a:r>
            <a:r>
              <a:rPr lang="en-US" sz="2400" dirty="0" err="1" smtClean="0"/>
              <a:t>napona</a:t>
            </a:r>
            <a:r>
              <a:rPr lang="en-US" sz="2400" dirty="0" smtClean="0"/>
              <a:t> </a:t>
            </a:r>
            <a:r>
              <a:rPr lang="en-US" sz="2400" dirty="0" err="1" smtClean="0"/>
              <a:t>ili</a:t>
            </a:r>
            <a:endParaRPr lang="en-US" sz="2400" dirty="0" smtClean="0"/>
          </a:p>
          <a:p>
            <a:r>
              <a:rPr lang="en-US" sz="2400" dirty="0" err="1" smtClean="0"/>
              <a:t>izvori</a:t>
            </a:r>
            <a:r>
              <a:rPr lang="en-US" sz="2400" dirty="0" smtClean="0"/>
              <a:t> </a:t>
            </a:r>
            <a:r>
              <a:rPr lang="en-US" sz="2400" dirty="0" err="1" smtClean="0"/>
              <a:t>konstantne</a:t>
            </a:r>
            <a:r>
              <a:rPr lang="en-US" sz="2400" dirty="0" smtClean="0"/>
              <a:t> </a:t>
            </a:r>
            <a:r>
              <a:rPr lang="en-US" sz="2400" dirty="0" err="1" smtClean="0"/>
              <a:t>struje</a:t>
            </a:r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7" name="Picture 3" descr="C:\Users\Mis\Downloads\stabilisani_izvor_napajanja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333625"/>
            <a:ext cx="6572250" cy="4524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43665" t="49931" r="41342" b="15069"/>
          <a:stretch>
            <a:fillRect/>
          </a:stretch>
        </p:blipFill>
        <p:spPr bwMode="auto">
          <a:xfrm>
            <a:off x="2590800" y="1752600"/>
            <a:ext cx="3508237" cy="460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Energetski</a:t>
            </a:r>
            <a:r>
              <a:rPr lang="en-US" b="1" dirty="0" smtClean="0"/>
              <a:t> </a:t>
            </a:r>
            <a:r>
              <a:rPr lang="en-US" b="1" dirty="0" err="1" smtClean="0"/>
              <a:t>izvori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Energetski</a:t>
            </a:r>
            <a:r>
              <a:rPr lang="en-US" dirty="0" smtClean="0"/>
              <a:t> </a:t>
            </a:r>
            <a:r>
              <a:rPr lang="en-US" dirty="0" err="1" smtClean="0"/>
              <a:t>izvori</a:t>
            </a:r>
            <a:r>
              <a:rPr lang="en-US" dirty="0" smtClean="0"/>
              <a:t> se </a:t>
            </a:r>
            <a:r>
              <a:rPr lang="en-US" dirty="0" err="1" smtClean="0"/>
              <a:t>nazivaju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u="sng" dirty="0" err="1" smtClean="0"/>
              <a:t>jedinice</a:t>
            </a:r>
            <a:r>
              <a:rPr lang="en-US" u="sng" dirty="0" smtClean="0"/>
              <a:t> </a:t>
            </a:r>
            <a:r>
              <a:rPr lang="en-US" u="sng" dirty="0" err="1" smtClean="0"/>
              <a:t>za</a:t>
            </a:r>
            <a:r>
              <a:rPr lang="en-US" u="sng" dirty="0" smtClean="0"/>
              <a:t> </a:t>
            </a:r>
            <a:r>
              <a:rPr lang="en-US" u="sng" dirty="0" err="1" smtClean="0"/>
              <a:t>napajanje</a:t>
            </a:r>
            <a:r>
              <a:rPr lang="en-US" u="sng" dirty="0" smtClean="0"/>
              <a:t> </a:t>
            </a:r>
            <a:r>
              <a:rPr lang="en-US" u="sng" dirty="0" err="1" smtClean="0"/>
              <a:t>ili</a:t>
            </a:r>
            <a:r>
              <a:rPr lang="en-US" u="sng" dirty="0" smtClean="0"/>
              <a:t> </a:t>
            </a:r>
            <a:r>
              <a:rPr lang="en-US" u="sng" dirty="0" err="1" smtClean="0"/>
              <a:t>izvori</a:t>
            </a:r>
            <a:r>
              <a:rPr lang="en-US" u="sng" dirty="0" smtClean="0"/>
              <a:t> </a:t>
            </a:r>
            <a:r>
              <a:rPr lang="en-US" u="sng" dirty="0" err="1" smtClean="0"/>
              <a:t>za</a:t>
            </a:r>
            <a:r>
              <a:rPr lang="en-US" u="sng" dirty="0" smtClean="0"/>
              <a:t> </a:t>
            </a:r>
            <a:r>
              <a:rPr lang="en-US" u="sng" dirty="0" err="1" smtClean="0"/>
              <a:t>napajanje</a:t>
            </a:r>
            <a:r>
              <a:rPr lang="en-US" u="sng" dirty="0" smtClean="0"/>
              <a:t> </a:t>
            </a:r>
            <a:r>
              <a:rPr lang="en-US" dirty="0" smtClean="0"/>
              <a:t>(power supply)</a:t>
            </a:r>
            <a:endParaRPr lang="en-US" u="sng" dirty="0" smtClean="0"/>
          </a:p>
          <a:p>
            <a:endParaRPr lang="en-US" u="sng" dirty="0" smtClean="0"/>
          </a:p>
          <a:p>
            <a:r>
              <a:rPr lang="en-US" dirty="0" smtClean="0"/>
              <a:t> To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izvori</a:t>
            </a:r>
            <a:r>
              <a:rPr lang="en-US" dirty="0" smtClean="0"/>
              <a:t> </a:t>
            </a:r>
            <a:r>
              <a:rPr lang="en-US" dirty="0" err="1" smtClean="0"/>
              <a:t>jednosmernog</a:t>
            </a:r>
            <a:r>
              <a:rPr lang="en-US" dirty="0" smtClean="0"/>
              <a:t> </a:t>
            </a:r>
            <a:r>
              <a:rPr lang="en-US" dirty="0" err="1" smtClean="0"/>
              <a:t>napona</a:t>
            </a:r>
            <a:r>
              <a:rPr lang="en-US" dirty="0" smtClean="0"/>
              <a:t>(</a:t>
            </a:r>
            <a:r>
              <a:rPr lang="en-US" dirty="0" err="1" smtClean="0"/>
              <a:t>struje</a:t>
            </a:r>
            <a:r>
              <a:rPr lang="en-US" dirty="0" smtClean="0"/>
              <a:t>)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sluze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obezbede</a:t>
            </a:r>
            <a:r>
              <a:rPr lang="en-US" dirty="0" smtClean="0"/>
              <a:t> </a:t>
            </a:r>
            <a:r>
              <a:rPr lang="en-US" dirty="0" err="1" smtClean="0"/>
              <a:t>energiju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rad</a:t>
            </a:r>
            <a:r>
              <a:rPr lang="en-US" dirty="0" smtClean="0"/>
              <a:t> </a:t>
            </a:r>
            <a:r>
              <a:rPr lang="en-US" dirty="0" err="1" smtClean="0"/>
              <a:t>elektronskih</a:t>
            </a:r>
            <a:r>
              <a:rPr lang="en-US" dirty="0" smtClean="0"/>
              <a:t> kola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instrumenata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Signalni</a:t>
            </a:r>
            <a:r>
              <a:rPr lang="en-US" dirty="0" smtClean="0"/>
              <a:t> </a:t>
            </a:r>
            <a:r>
              <a:rPr lang="en-US" dirty="0" err="1" smtClean="0"/>
              <a:t>izvori</a:t>
            </a:r>
            <a:r>
              <a:rPr lang="en-US" dirty="0" smtClean="0"/>
              <a:t>(</a:t>
            </a:r>
            <a:r>
              <a:rPr lang="en-US" dirty="0" err="1" smtClean="0"/>
              <a:t>izvori</a:t>
            </a:r>
            <a:r>
              <a:rPr lang="en-US" dirty="0" smtClean="0"/>
              <a:t> </a:t>
            </a:r>
            <a:r>
              <a:rPr lang="en-US" dirty="0" err="1" smtClean="0"/>
              <a:t>signala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Signalni</a:t>
            </a:r>
            <a:r>
              <a:rPr lang="en-US" sz="2400" dirty="0" smtClean="0"/>
              <a:t> </a:t>
            </a:r>
            <a:r>
              <a:rPr lang="en-US" sz="2400" dirty="0" err="1" smtClean="0"/>
              <a:t>izvori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izvori</a:t>
            </a:r>
            <a:r>
              <a:rPr lang="en-US" sz="2400" dirty="0" smtClean="0"/>
              <a:t> </a:t>
            </a:r>
            <a:r>
              <a:rPr lang="en-US" sz="2400" dirty="0" err="1" smtClean="0"/>
              <a:t>napona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struje</a:t>
            </a:r>
            <a:r>
              <a:rPr lang="en-US" sz="2400" dirty="0" smtClean="0"/>
              <a:t> male </a:t>
            </a:r>
            <a:r>
              <a:rPr lang="en-US" sz="2400" dirty="0" err="1" smtClean="0"/>
              <a:t>snage</a:t>
            </a:r>
            <a:r>
              <a:rPr lang="en-US" sz="2400" dirty="0" smtClean="0"/>
              <a:t> </a:t>
            </a:r>
            <a:r>
              <a:rPr lang="en-US" sz="2400" dirty="0" err="1" smtClean="0"/>
              <a:t>odredjenog</a:t>
            </a:r>
            <a:r>
              <a:rPr lang="en-US" sz="2400" dirty="0" smtClean="0"/>
              <a:t> </a:t>
            </a:r>
            <a:r>
              <a:rPr lang="en-US" sz="2400" dirty="0" err="1" smtClean="0"/>
              <a:t>oblika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ucestanosti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Koriste</a:t>
            </a:r>
            <a:r>
              <a:rPr lang="en-US" sz="2400" dirty="0" smtClean="0"/>
              <a:t> se </a:t>
            </a:r>
            <a:r>
              <a:rPr lang="en-US" sz="2400" dirty="0" err="1" smtClean="0"/>
              <a:t>kao</a:t>
            </a:r>
            <a:r>
              <a:rPr lang="en-US" sz="2400" dirty="0" smtClean="0"/>
              <a:t> </a:t>
            </a:r>
            <a:r>
              <a:rPr lang="en-US" sz="2400" dirty="0" err="1" smtClean="0"/>
              <a:t>merni</a:t>
            </a:r>
            <a:r>
              <a:rPr lang="en-US" sz="2400" dirty="0" smtClean="0"/>
              <a:t> </a:t>
            </a:r>
            <a:r>
              <a:rPr lang="en-US" sz="2400" dirty="0" err="1" smtClean="0"/>
              <a:t>pribor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odredjena</a:t>
            </a:r>
            <a:r>
              <a:rPr lang="en-US" sz="2400" dirty="0" smtClean="0"/>
              <a:t> </a:t>
            </a:r>
            <a:r>
              <a:rPr lang="en-US" sz="2400" dirty="0" err="1" smtClean="0"/>
              <a:t>merenja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ispitivanja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Pored </a:t>
            </a:r>
            <a:r>
              <a:rPr lang="en-US" sz="2400" dirty="0" err="1" smtClean="0"/>
              <a:t>izvora</a:t>
            </a:r>
            <a:r>
              <a:rPr lang="en-US" sz="2400" dirty="0" smtClean="0"/>
              <a:t> </a:t>
            </a:r>
            <a:r>
              <a:rPr lang="en-US" sz="2400" dirty="0" err="1" smtClean="0"/>
              <a:t>prostoperiodicnih</a:t>
            </a:r>
            <a:r>
              <a:rPr lang="en-US" sz="2400" dirty="0" smtClean="0"/>
              <a:t> </a:t>
            </a:r>
            <a:r>
              <a:rPr lang="en-US" sz="2400" dirty="0" err="1" smtClean="0"/>
              <a:t>signala</a:t>
            </a:r>
            <a:r>
              <a:rPr lang="en-US" sz="2400" dirty="0" smtClean="0"/>
              <a:t>  </a:t>
            </a:r>
            <a:r>
              <a:rPr lang="en-US" sz="2400" dirty="0" err="1" smtClean="0"/>
              <a:t>postoje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izvori</a:t>
            </a:r>
            <a:r>
              <a:rPr lang="en-US" sz="2400" dirty="0" smtClean="0"/>
              <a:t> </a:t>
            </a:r>
            <a:r>
              <a:rPr lang="en-US" sz="2400" dirty="0" err="1" smtClean="0"/>
              <a:t>koji</a:t>
            </a:r>
            <a:r>
              <a:rPr lang="en-US" sz="2400" dirty="0" smtClean="0"/>
              <a:t> </a:t>
            </a:r>
            <a:r>
              <a:rPr lang="en-US" sz="2400" dirty="0" err="1" smtClean="0"/>
              <a:t>generisu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pravougaone</a:t>
            </a:r>
            <a:r>
              <a:rPr lang="en-US" sz="2400" dirty="0" smtClean="0"/>
              <a:t> </a:t>
            </a:r>
            <a:r>
              <a:rPr lang="en-US" sz="2400" dirty="0" err="1" smtClean="0"/>
              <a:t>signale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signale</a:t>
            </a:r>
            <a:r>
              <a:rPr lang="en-US" sz="2400" dirty="0" smtClean="0"/>
              <a:t> </a:t>
            </a:r>
            <a:r>
              <a:rPr lang="en-US" sz="2400" dirty="0" err="1" smtClean="0"/>
              <a:t>trouglog</a:t>
            </a:r>
            <a:r>
              <a:rPr lang="en-US" sz="2400" dirty="0" smtClean="0"/>
              <a:t> </a:t>
            </a:r>
            <a:r>
              <a:rPr lang="en-US" sz="2400" dirty="0" err="1" smtClean="0"/>
              <a:t>oblika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Tako</a:t>
            </a:r>
            <a:r>
              <a:rPr lang="en-US" sz="2400" dirty="0" smtClean="0"/>
              <a:t> se </a:t>
            </a:r>
            <a:r>
              <a:rPr lang="en-US" sz="2400" dirty="0" err="1" smtClean="0"/>
              <a:t>svi</a:t>
            </a:r>
            <a:r>
              <a:rPr lang="en-US" sz="2400" dirty="0" smtClean="0"/>
              <a:t> </a:t>
            </a:r>
            <a:r>
              <a:rPr lang="en-US" sz="2400" dirty="0" err="1" smtClean="0"/>
              <a:t>generatori</a:t>
            </a:r>
            <a:r>
              <a:rPr lang="en-US" sz="2400" dirty="0" smtClean="0"/>
              <a:t> </a:t>
            </a:r>
            <a:r>
              <a:rPr lang="en-US" sz="2400" dirty="0" err="1" smtClean="0"/>
              <a:t>signala</a:t>
            </a:r>
            <a:r>
              <a:rPr lang="en-US" sz="2400" dirty="0" smtClean="0"/>
              <a:t> dele </a:t>
            </a:r>
            <a:r>
              <a:rPr lang="en-US" sz="2400" dirty="0" err="1" smtClean="0"/>
              <a:t>na</a:t>
            </a:r>
            <a:r>
              <a:rPr lang="en-US" sz="2400" dirty="0" smtClean="0"/>
              <a:t> :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err="1" smtClean="0"/>
              <a:t>Generatore</a:t>
            </a:r>
            <a:r>
              <a:rPr lang="en-US" sz="2400" dirty="0" smtClean="0"/>
              <a:t> </a:t>
            </a:r>
            <a:r>
              <a:rPr lang="en-US" sz="2400" dirty="0" err="1" smtClean="0"/>
              <a:t>funkcija</a:t>
            </a: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Signal -</a:t>
            </a:r>
            <a:r>
              <a:rPr lang="en-US" sz="2400" dirty="0" err="1" smtClean="0"/>
              <a:t>generatore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5" name="Picture 3" descr="C:\Users\Mis\Desktop\1200A-2-300x1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4572000"/>
            <a:ext cx="3946071" cy="1657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Vrste</a:t>
            </a:r>
            <a:r>
              <a:rPr lang="en-US" dirty="0" smtClean="0"/>
              <a:t> </a:t>
            </a:r>
            <a:r>
              <a:rPr lang="en-US" dirty="0" err="1" smtClean="0"/>
              <a:t>izvora</a:t>
            </a:r>
            <a:r>
              <a:rPr lang="en-US" dirty="0" smtClean="0"/>
              <a:t> </a:t>
            </a:r>
            <a:r>
              <a:rPr lang="en-US" dirty="0" err="1" smtClean="0"/>
              <a:t>signala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b="1" dirty="0" err="1" smtClean="0"/>
              <a:t>Generatori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funkcija</a:t>
            </a:r>
            <a:r>
              <a:rPr lang="en-US" sz="2800" b="1" dirty="0" smtClean="0"/>
              <a:t> </a:t>
            </a:r>
            <a:r>
              <a:rPr lang="en-US" sz="2800" dirty="0" err="1" smtClean="0"/>
              <a:t>su</a:t>
            </a:r>
            <a:r>
              <a:rPr lang="en-US" sz="2800" dirty="0" smtClean="0"/>
              <a:t> </a:t>
            </a:r>
            <a:r>
              <a:rPr lang="en-US" sz="2800" dirty="0" err="1" smtClean="0"/>
              <a:t>izvori</a:t>
            </a:r>
            <a:r>
              <a:rPr lang="en-US" sz="2800" dirty="0" smtClean="0"/>
              <a:t> </a:t>
            </a:r>
            <a:r>
              <a:rPr lang="en-US" sz="2800" dirty="0" err="1" smtClean="0"/>
              <a:t>signala</a:t>
            </a:r>
            <a:r>
              <a:rPr lang="en-US" sz="2800" dirty="0" smtClean="0"/>
              <a:t> </a:t>
            </a:r>
            <a:r>
              <a:rPr lang="en-US" sz="2800" dirty="0" err="1" smtClean="0"/>
              <a:t>koji</a:t>
            </a:r>
            <a:r>
              <a:rPr lang="en-US" sz="2800" dirty="0" smtClean="0"/>
              <a:t> </a:t>
            </a:r>
            <a:r>
              <a:rPr lang="en-US" sz="2800" dirty="0" err="1" smtClean="0"/>
              <a:t>mogu</a:t>
            </a:r>
            <a:r>
              <a:rPr lang="en-US" sz="2800" dirty="0" smtClean="0"/>
              <a:t> </a:t>
            </a:r>
            <a:r>
              <a:rPr lang="en-US" sz="2800" dirty="0" err="1" smtClean="0"/>
              <a:t>da</a:t>
            </a:r>
            <a:r>
              <a:rPr lang="en-US" sz="2800" dirty="0" smtClean="0"/>
              <a:t> </a:t>
            </a:r>
            <a:r>
              <a:rPr lang="en-US" sz="2800" dirty="0" err="1" smtClean="0"/>
              <a:t>generisu</a:t>
            </a:r>
            <a:r>
              <a:rPr lang="en-US" sz="2800" dirty="0" smtClean="0"/>
              <a:t> </a:t>
            </a:r>
            <a:r>
              <a:rPr lang="en-US" sz="2800" dirty="0" err="1" smtClean="0"/>
              <a:t>sinusoidalne</a:t>
            </a:r>
            <a:r>
              <a:rPr lang="en-US" sz="2800" dirty="0" smtClean="0"/>
              <a:t> </a:t>
            </a:r>
            <a:r>
              <a:rPr lang="en-US" sz="2800" dirty="0" err="1" smtClean="0"/>
              <a:t>signale,signale</a:t>
            </a:r>
            <a:r>
              <a:rPr lang="en-US" sz="2800" dirty="0" smtClean="0"/>
              <a:t> </a:t>
            </a:r>
            <a:r>
              <a:rPr lang="en-US" sz="2800" dirty="0" err="1" smtClean="0"/>
              <a:t>pravougaonog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trouglastog</a:t>
            </a:r>
            <a:r>
              <a:rPr lang="en-US" sz="2800" dirty="0" smtClean="0"/>
              <a:t> </a:t>
            </a:r>
            <a:r>
              <a:rPr lang="en-US" sz="2800" dirty="0" err="1" smtClean="0"/>
              <a:t>oblika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b="1" dirty="0" smtClean="0"/>
              <a:t>Signal </a:t>
            </a:r>
            <a:r>
              <a:rPr lang="en-US" sz="2800" b="1" dirty="0" err="1" smtClean="0"/>
              <a:t>generatori</a:t>
            </a:r>
            <a:r>
              <a:rPr lang="en-US" sz="2800" b="1" dirty="0" smtClean="0"/>
              <a:t> </a:t>
            </a:r>
            <a:r>
              <a:rPr lang="en-US" sz="2800" dirty="0" err="1" smtClean="0"/>
              <a:t>su</a:t>
            </a:r>
            <a:r>
              <a:rPr lang="en-US" sz="2800" dirty="0" smtClean="0"/>
              <a:t> </a:t>
            </a:r>
            <a:r>
              <a:rPr lang="en-US" sz="2800" dirty="0" err="1" smtClean="0"/>
              <a:t>visefrekvencijski</a:t>
            </a:r>
            <a:r>
              <a:rPr lang="en-US" sz="2800" dirty="0" smtClean="0"/>
              <a:t> </a:t>
            </a:r>
            <a:r>
              <a:rPr lang="en-US" sz="2800" dirty="0" err="1" smtClean="0"/>
              <a:t>izvori</a:t>
            </a:r>
            <a:r>
              <a:rPr lang="en-US" sz="2800" dirty="0" smtClean="0"/>
              <a:t> </a:t>
            </a:r>
            <a:r>
              <a:rPr lang="en-US" sz="2800" dirty="0" err="1" smtClean="0"/>
              <a:t>sinusoidalnog</a:t>
            </a:r>
            <a:r>
              <a:rPr lang="en-US" sz="2800" dirty="0" smtClean="0"/>
              <a:t> </a:t>
            </a:r>
            <a:r>
              <a:rPr lang="en-US" sz="2800" dirty="0" err="1" smtClean="0"/>
              <a:t>signala</a:t>
            </a:r>
            <a:r>
              <a:rPr lang="en-US" sz="2800" dirty="0" smtClean="0"/>
              <a:t>(</a:t>
            </a:r>
            <a:r>
              <a:rPr lang="en-US" sz="2800" dirty="0" err="1" smtClean="0"/>
              <a:t>napona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Oni </a:t>
            </a:r>
            <a:r>
              <a:rPr lang="en-US" sz="2800" dirty="0" err="1" smtClean="0"/>
              <a:t>imaju</a:t>
            </a:r>
            <a:r>
              <a:rPr lang="en-US" sz="2800" dirty="0" smtClean="0"/>
              <a:t> </a:t>
            </a:r>
            <a:r>
              <a:rPr lang="en-US" sz="2800" dirty="0" err="1" smtClean="0"/>
              <a:t>mogucnost</a:t>
            </a:r>
            <a:r>
              <a:rPr lang="en-US" sz="2800" dirty="0" smtClean="0"/>
              <a:t> </a:t>
            </a:r>
            <a:r>
              <a:rPr lang="en-US" sz="2800" dirty="0" err="1" smtClean="0"/>
              <a:t>promene</a:t>
            </a:r>
            <a:r>
              <a:rPr lang="en-US" sz="2800" dirty="0" smtClean="0"/>
              <a:t> </a:t>
            </a:r>
            <a:r>
              <a:rPr lang="en-US" sz="2800" dirty="0" err="1" smtClean="0"/>
              <a:t>ucestanosti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amplitude </a:t>
            </a:r>
            <a:r>
              <a:rPr lang="en-US" sz="2800" dirty="0" err="1" smtClean="0"/>
              <a:t>izlaznog</a:t>
            </a:r>
            <a:r>
              <a:rPr lang="en-US" sz="2800" dirty="0" smtClean="0"/>
              <a:t> </a:t>
            </a:r>
            <a:r>
              <a:rPr lang="en-US" sz="2800" dirty="0" err="1" smtClean="0"/>
              <a:t>napona</a:t>
            </a:r>
            <a:endParaRPr lang="en-US" sz="2800" dirty="0" smtClean="0"/>
          </a:p>
          <a:p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 </a:t>
            </a:r>
            <a:r>
              <a:rPr lang="en-US" dirty="0" err="1" smtClean="0"/>
              <a:t>merni</a:t>
            </a:r>
            <a:r>
              <a:rPr lang="en-US" dirty="0" smtClean="0"/>
              <a:t> </a:t>
            </a:r>
            <a:r>
              <a:rPr lang="en-US" dirty="0" err="1" smtClean="0"/>
              <a:t>pribor</a:t>
            </a:r>
            <a:r>
              <a:rPr lang="en-US" dirty="0" smtClean="0"/>
              <a:t> </a:t>
            </a:r>
            <a:r>
              <a:rPr lang="en-US" dirty="0" err="1" smtClean="0"/>
              <a:t>spadaju</a:t>
            </a:r>
            <a:r>
              <a:rPr lang="en-US" dirty="0" smtClean="0"/>
              <a:t>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izvori</a:t>
            </a:r>
            <a:r>
              <a:rPr lang="en-US" dirty="0" smtClean="0"/>
              <a:t> </a:t>
            </a:r>
            <a:r>
              <a:rPr lang="en-US" dirty="0" err="1" smtClean="0"/>
              <a:t>struje</a:t>
            </a:r>
            <a:endParaRPr lang="en-US" dirty="0" smtClean="0"/>
          </a:p>
          <a:p>
            <a:r>
              <a:rPr lang="en-US" dirty="0" err="1" smtClean="0"/>
              <a:t>otpornici</a:t>
            </a:r>
            <a:endParaRPr lang="en-US" dirty="0" smtClean="0"/>
          </a:p>
          <a:p>
            <a:r>
              <a:rPr lang="en-US" dirty="0" err="1" smtClean="0"/>
              <a:t>kalemovi</a:t>
            </a:r>
            <a:endParaRPr lang="en-US" dirty="0" smtClean="0"/>
          </a:p>
          <a:p>
            <a:r>
              <a:rPr lang="en-US" dirty="0" err="1" smtClean="0"/>
              <a:t>kondenzatori</a:t>
            </a:r>
            <a:endParaRPr lang="en-US" dirty="0" smtClean="0"/>
          </a:p>
          <a:p>
            <a:r>
              <a:rPr lang="en-US" dirty="0" err="1" smtClean="0"/>
              <a:t>tasteri</a:t>
            </a:r>
            <a:endParaRPr lang="en-US" dirty="0" smtClean="0"/>
          </a:p>
          <a:p>
            <a:r>
              <a:rPr lang="en-US" dirty="0" err="1" smtClean="0"/>
              <a:t>transformatori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667000"/>
            <a:ext cx="4197394" cy="3928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C:\Users\Mis\Desktop\1200A-2-300x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447800"/>
            <a:ext cx="2857500" cy="1200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 rotWithShape="1">
          <a:blip r:embed="rId2"/>
          <a:srcRect l="15785" t="27751" r="32459" b="9155"/>
          <a:stretch/>
        </p:blipFill>
        <p:spPr bwMode="auto">
          <a:xfrm>
            <a:off x="0" y="0"/>
            <a:ext cx="8153400" cy="57943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 rotWithShape="1">
          <a:blip r:embed="rId2"/>
          <a:srcRect l="15447" t="28337" r="31442" b="10163"/>
          <a:stretch/>
        </p:blipFill>
        <p:spPr bwMode="auto">
          <a:xfrm>
            <a:off x="228600" y="0"/>
            <a:ext cx="8915400" cy="6553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30274" t="29496" r="29335" b="10312"/>
          <a:stretch>
            <a:fillRect/>
          </a:stretch>
        </p:blipFill>
        <p:spPr bwMode="auto">
          <a:xfrm>
            <a:off x="152400" y="0"/>
            <a:ext cx="89916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generator</a:t>
            </a:r>
            <a:endParaRPr lang="en-US" dirty="0"/>
          </a:p>
        </p:txBody>
      </p:sp>
      <p:pic>
        <p:nvPicPr>
          <p:cNvPr id="9220" name="Picture 4" descr="C:\Users\Mis\Desktop\E4438C_ESG_Vector_Signal_Generator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8438555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 rotWithShape="1">
          <a:blip r:embed="rId2"/>
          <a:srcRect l="16010" t="29148" r="34009" b="57646"/>
          <a:stretch/>
        </p:blipFill>
        <p:spPr bwMode="auto">
          <a:xfrm>
            <a:off x="0" y="152400"/>
            <a:ext cx="9144000" cy="1447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pic>
        <p:nvPicPr>
          <p:cNvPr id="6" name="Content Placeholder 3"/>
          <p:cNvPicPr>
            <a:picLocks/>
          </p:cNvPicPr>
          <p:nvPr/>
        </p:nvPicPr>
        <p:blipFill rotWithShape="1">
          <a:blip r:embed="rId2"/>
          <a:srcRect l="16010" t="57889" r="33117" b="11346"/>
          <a:stretch/>
        </p:blipFill>
        <p:spPr bwMode="auto">
          <a:xfrm>
            <a:off x="152400" y="1600200"/>
            <a:ext cx="8991600" cy="30940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pic>
        <p:nvPicPr>
          <p:cNvPr id="1026" name="Picture 2" descr="C:\Users\pc\Desktop\201608190929520513185.jpg"/>
          <p:cNvPicPr>
            <a:picLocks noChangeAspect="1" noChangeArrowheads="1"/>
          </p:cNvPicPr>
          <p:nvPr/>
        </p:nvPicPr>
        <p:blipFill>
          <a:blip r:embed="rId3"/>
          <a:srcRect t="34074" b="18519"/>
          <a:stretch>
            <a:fillRect/>
          </a:stretch>
        </p:blipFill>
        <p:spPr bwMode="auto">
          <a:xfrm>
            <a:off x="2928937" y="4648200"/>
            <a:ext cx="6215063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Zakljucak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Izvor</a:t>
            </a:r>
            <a:r>
              <a:rPr lang="en-US" dirty="0" smtClean="0"/>
              <a:t> </a:t>
            </a:r>
            <a:r>
              <a:rPr lang="en-US" dirty="0" err="1" smtClean="0"/>
              <a:t>struje</a:t>
            </a:r>
            <a:r>
              <a:rPr lang="en-US" dirty="0" smtClean="0"/>
              <a:t> se </a:t>
            </a:r>
            <a:r>
              <a:rPr lang="en-US" dirty="0" err="1" smtClean="0"/>
              <a:t>bira</a:t>
            </a:r>
            <a:r>
              <a:rPr lang="en-US" dirty="0" smtClean="0"/>
              <a:t> </a:t>
            </a:r>
            <a:r>
              <a:rPr lang="en-US" dirty="0" err="1" smtClean="0"/>
              <a:t>prema</a:t>
            </a:r>
            <a:r>
              <a:rPr lang="en-US" dirty="0" smtClean="0"/>
              <a:t> </a:t>
            </a:r>
            <a:r>
              <a:rPr lang="en-US" dirty="0" err="1" smtClean="0"/>
              <a:t>potrebnom</a:t>
            </a:r>
            <a:r>
              <a:rPr lang="en-US" dirty="0" smtClean="0"/>
              <a:t> </a:t>
            </a:r>
            <a:r>
              <a:rPr lang="en-US" dirty="0" err="1" smtClean="0"/>
              <a:t>naponu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struji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merenju</a:t>
            </a:r>
            <a:r>
              <a:rPr lang="en-US" dirty="0" smtClean="0"/>
              <a:t> </a:t>
            </a:r>
            <a:r>
              <a:rPr lang="en-US" dirty="0" err="1" smtClean="0"/>
              <a:t>otpornosti</a:t>
            </a:r>
            <a:r>
              <a:rPr lang="en-US" dirty="0" smtClean="0"/>
              <a:t>  </a:t>
            </a:r>
            <a:r>
              <a:rPr lang="en-US" dirty="0" err="1" smtClean="0"/>
              <a:t>obicnih</a:t>
            </a:r>
            <a:r>
              <a:rPr lang="en-US" dirty="0" smtClean="0"/>
              <a:t> </a:t>
            </a:r>
            <a:r>
              <a:rPr lang="en-US" dirty="0" err="1" smtClean="0"/>
              <a:t>prijemnika</a:t>
            </a:r>
            <a:r>
              <a:rPr lang="en-US" dirty="0" smtClean="0"/>
              <a:t> </a:t>
            </a:r>
            <a:r>
              <a:rPr lang="en-US" dirty="0" err="1" smtClean="0"/>
              <a:t>npr</a:t>
            </a:r>
            <a:r>
              <a:rPr lang="en-US" dirty="0" smtClean="0"/>
              <a:t> je </a:t>
            </a:r>
            <a:r>
              <a:rPr lang="en-US" dirty="0" err="1" smtClean="0"/>
              <a:t>potreban</a:t>
            </a:r>
            <a:r>
              <a:rPr lang="en-US" dirty="0" smtClean="0"/>
              <a:t> </a:t>
            </a:r>
            <a:r>
              <a:rPr lang="en-US" dirty="0" err="1" smtClean="0"/>
              <a:t>izvor</a:t>
            </a:r>
            <a:r>
              <a:rPr lang="en-US" dirty="0" smtClean="0"/>
              <a:t> </a:t>
            </a:r>
            <a:r>
              <a:rPr lang="en-US" dirty="0" err="1" smtClean="0"/>
              <a:t>napona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nekoliko</a:t>
            </a:r>
            <a:r>
              <a:rPr lang="en-US" dirty="0" smtClean="0"/>
              <a:t> </a:t>
            </a:r>
            <a:r>
              <a:rPr lang="en-US" dirty="0" err="1" smtClean="0"/>
              <a:t>volti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koristi</a:t>
            </a:r>
            <a:r>
              <a:rPr lang="en-US" dirty="0" smtClean="0"/>
              <a:t> se </a:t>
            </a:r>
            <a:r>
              <a:rPr lang="en-US" dirty="0" err="1" smtClean="0"/>
              <a:t>jednosmerna</a:t>
            </a:r>
            <a:r>
              <a:rPr lang="en-US" dirty="0" smtClean="0"/>
              <a:t> </a:t>
            </a:r>
            <a:r>
              <a:rPr lang="en-US" dirty="0" err="1" smtClean="0"/>
              <a:t>struja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merenju</a:t>
            </a:r>
            <a:r>
              <a:rPr lang="en-US" dirty="0" smtClean="0"/>
              <a:t> </a:t>
            </a:r>
            <a:r>
              <a:rPr lang="en-US" dirty="0" err="1" smtClean="0"/>
              <a:t>induktivnosti</a:t>
            </a:r>
            <a:r>
              <a:rPr lang="en-US" dirty="0" smtClean="0"/>
              <a:t> se </a:t>
            </a:r>
            <a:r>
              <a:rPr lang="en-US" dirty="0" err="1" smtClean="0"/>
              <a:t>koristi</a:t>
            </a:r>
            <a:r>
              <a:rPr lang="en-US" dirty="0" smtClean="0"/>
              <a:t> </a:t>
            </a:r>
            <a:r>
              <a:rPr lang="en-US" dirty="0" err="1" smtClean="0"/>
              <a:t>naizmenicna</a:t>
            </a:r>
            <a:r>
              <a:rPr lang="en-US" dirty="0" smtClean="0"/>
              <a:t> </a:t>
            </a:r>
            <a:r>
              <a:rPr lang="en-US" dirty="0" err="1" smtClean="0"/>
              <a:t>stuja</a:t>
            </a:r>
            <a:r>
              <a:rPr lang="en-US" dirty="0" smtClean="0"/>
              <a:t> </a:t>
            </a:r>
            <a:r>
              <a:rPr lang="en-US" dirty="0" err="1" smtClean="0"/>
              <a:t>itd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Zadatak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blok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otpornici</a:t>
            </a:r>
            <a:endParaRPr lang="en-US" dirty="0" smtClean="0"/>
          </a:p>
          <a:p>
            <a:r>
              <a:rPr lang="en-US" dirty="0" err="1" smtClean="0"/>
              <a:t>kalemovi</a:t>
            </a:r>
            <a:endParaRPr lang="en-US" dirty="0" smtClean="0"/>
          </a:p>
          <a:p>
            <a:r>
              <a:rPr lang="en-US" dirty="0" err="1" smtClean="0"/>
              <a:t>kondenzatori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Pitanja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Sta</a:t>
            </a:r>
            <a:r>
              <a:rPr lang="en-US" sz="2400" dirty="0" smtClean="0"/>
              <a:t> je </a:t>
            </a:r>
            <a:r>
              <a:rPr lang="en-US" sz="2400" dirty="0" err="1" smtClean="0"/>
              <a:t>pribor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elektricna</a:t>
            </a:r>
            <a:r>
              <a:rPr lang="en-US" sz="2400" dirty="0" smtClean="0"/>
              <a:t> </a:t>
            </a:r>
            <a:r>
              <a:rPr lang="en-US" sz="2400" dirty="0" err="1" smtClean="0"/>
              <a:t>merenja?Cemu</a:t>
            </a:r>
            <a:r>
              <a:rPr lang="en-US" sz="2400" dirty="0" smtClean="0"/>
              <a:t> </a:t>
            </a:r>
            <a:r>
              <a:rPr lang="en-US" sz="2400" dirty="0" err="1" smtClean="0"/>
              <a:t>sluzi</a:t>
            </a:r>
            <a:r>
              <a:rPr lang="en-US" sz="2400" dirty="0" smtClean="0"/>
              <a:t>?</a:t>
            </a:r>
          </a:p>
          <a:p>
            <a:r>
              <a:rPr lang="en-US" sz="2400" dirty="0" err="1" smtClean="0"/>
              <a:t>Sta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elektricni</a:t>
            </a:r>
            <a:r>
              <a:rPr lang="en-US" sz="2400" dirty="0" smtClean="0"/>
              <a:t> </a:t>
            </a:r>
            <a:r>
              <a:rPr lang="en-US" sz="2400" dirty="0" err="1" smtClean="0"/>
              <a:t>izvori</a:t>
            </a:r>
            <a:r>
              <a:rPr lang="en-US" sz="2400" dirty="0" smtClean="0"/>
              <a:t>?</a:t>
            </a:r>
          </a:p>
          <a:p>
            <a:r>
              <a:rPr lang="en-US" sz="2400" dirty="0" err="1" smtClean="0"/>
              <a:t>Podela</a:t>
            </a:r>
            <a:r>
              <a:rPr lang="en-US" sz="2400" dirty="0" smtClean="0"/>
              <a:t> </a:t>
            </a:r>
            <a:r>
              <a:rPr lang="en-US" sz="2400" dirty="0" err="1" smtClean="0"/>
              <a:t>elektricnih</a:t>
            </a:r>
            <a:r>
              <a:rPr lang="en-US" sz="2400" dirty="0" smtClean="0"/>
              <a:t> </a:t>
            </a:r>
            <a:r>
              <a:rPr lang="en-US" sz="2400" dirty="0" err="1" smtClean="0"/>
              <a:t>izvora</a:t>
            </a:r>
            <a:endParaRPr lang="en-US" sz="2400" dirty="0" smtClean="0"/>
          </a:p>
          <a:p>
            <a:r>
              <a:rPr lang="en-US" sz="2400" dirty="0" err="1" smtClean="0"/>
              <a:t>Jednosmerni</a:t>
            </a:r>
            <a:r>
              <a:rPr lang="en-US" sz="2400" dirty="0" smtClean="0"/>
              <a:t> </a:t>
            </a:r>
            <a:r>
              <a:rPr lang="en-US" sz="2400" dirty="0" err="1" smtClean="0"/>
              <a:t>izvori,primer</a:t>
            </a:r>
            <a:endParaRPr lang="en-US" sz="2400" dirty="0" smtClean="0"/>
          </a:p>
          <a:p>
            <a:r>
              <a:rPr lang="en-US" sz="2400" dirty="0" err="1" smtClean="0"/>
              <a:t>Naizmenicni</a:t>
            </a:r>
            <a:r>
              <a:rPr lang="en-US" sz="2400" dirty="0" smtClean="0"/>
              <a:t> </a:t>
            </a:r>
            <a:r>
              <a:rPr lang="en-US" sz="2400" dirty="0" err="1" smtClean="0"/>
              <a:t>izvor,primer</a:t>
            </a:r>
            <a:endParaRPr lang="en-US" sz="2400" dirty="0" smtClean="0"/>
          </a:p>
          <a:p>
            <a:r>
              <a:rPr lang="en-US" sz="2400" dirty="0" err="1" smtClean="0"/>
              <a:t>Naponski</a:t>
            </a:r>
            <a:r>
              <a:rPr lang="en-US" sz="2400" dirty="0" smtClean="0"/>
              <a:t> </a:t>
            </a:r>
            <a:r>
              <a:rPr lang="en-US" sz="2400" dirty="0" err="1" smtClean="0"/>
              <a:t>izvor</a:t>
            </a:r>
            <a:endParaRPr lang="en-US" sz="2400" dirty="0" smtClean="0"/>
          </a:p>
          <a:p>
            <a:r>
              <a:rPr lang="en-US" sz="2400" dirty="0" err="1" smtClean="0"/>
              <a:t>Strujni</a:t>
            </a:r>
            <a:r>
              <a:rPr lang="en-US" sz="2400" dirty="0" smtClean="0"/>
              <a:t> </a:t>
            </a:r>
            <a:r>
              <a:rPr lang="en-US" sz="2400" dirty="0" err="1" smtClean="0"/>
              <a:t>izvor</a:t>
            </a:r>
            <a:endParaRPr lang="en-US" sz="2400" dirty="0" smtClean="0"/>
          </a:p>
          <a:p>
            <a:r>
              <a:rPr lang="en-US" sz="2400" dirty="0" err="1" smtClean="0"/>
              <a:t>Energetski</a:t>
            </a:r>
            <a:r>
              <a:rPr lang="en-US" sz="2400" dirty="0" smtClean="0"/>
              <a:t> </a:t>
            </a:r>
            <a:r>
              <a:rPr lang="en-US" sz="2400" dirty="0" err="1" smtClean="0"/>
              <a:t>izvor</a:t>
            </a:r>
            <a:endParaRPr lang="en-US" sz="2400" dirty="0" smtClean="0"/>
          </a:p>
          <a:p>
            <a:r>
              <a:rPr lang="en-US" sz="2400" dirty="0" err="1" smtClean="0"/>
              <a:t>Signalni</a:t>
            </a:r>
            <a:r>
              <a:rPr lang="en-US" sz="2400" dirty="0" smtClean="0"/>
              <a:t> </a:t>
            </a:r>
            <a:r>
              <a:rPr lang="en-US" sz="2400" dirty="0" err="1" smtClean="0"/>
              <a:t>izvor</a:t>
            </a:r>
            <a:r>
              <a:rPr lang="en-US" sz="2400" dirty="0" smtClean="0"/>
              <a:t> ,</a:t>
            </a:r>
            <a:r>
              <a:rPr lang="en-US" sz="2400" dirty="0" err="1" smtClean="0"/>
              <a:t>podela</a:t>
            </a: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Merni</a:t>
            </a:r>
            <a:r>
              <a:rPr lang="en-US" dirty="0" smtClean="0"/>
              <a:t> </a:t>
            </a:r>
            <a:r>
              <a:rPr lang="en-US" dirty="0" err="1" smtClean="0"/>
              <a:t>pribor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/>
              <a:t>Svaka</a:t>
            </a:r>
            <a:r>
              <a:rPr lang="en-US" dirty="0" smtClean="0"/>
              <a:t> </a:t>
            </a:r>
            <a:r>
              <a:rPr lang="en-US" dirty="0" err="1" smtClean="0"/>
              <a:t>dobro</a:t>
            </a:r>
            <a:r>
              <a:rPr lang="en-US" dirty="0" smtClean="0"/>
              <a:t> </a:t>
            </a:r>
            <a:r>
              <a:rPr lang="en-US" dirty="0" err="1" smtClean="0"/>
              <a:t>opremljena</a:t>
            </a:r>
            <a:r>
              <a:rPr lang="en-US" dirty="0" smtClean="0"/>
              <a:t> </a:t>
            </a:r>
            <a:r>
              <a:rPr lang="en-US" dirty="0" err="1" smtClean="0"/>
              <a:t>laboratorija</a:t>
            </a:r>
            <a:r>
              <a:rPr lang="en-US" dirty="0" smtClean="0"/>
              <a:t> </a:t>
            </a:r>
            <a:r>
              <a:rPr lang="en-US" dirty="0" err="1" smtClean="0"/>
              <a:t>treba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ima</a:t>
            </a:r>
            <a:r>
              <a:rPr lang="en-US" dirty="0" smtClean="0"/>
              <a:t> </a:t>
            </a:r>
            <a:r>
              <a:rPr lang="en-US" dirty="0" err="1" smtClean="0"/>
              <a:t>sledeci</a:t>
            </a:r>
            <a:r>
              <a:rPr lang="en-US" dirty="0" smtClean="0"/>
              <a:t> </a:t>
            </a:r>
            <a:r>
              <a:rPr lang="en-US" dirty="0" err="1" smtClean="0"/>
              <a:t>elektricni</a:t>
            </a:r>
            <a:r>
              <a:rPr lang="en-US" dirty="0" smtClean="0"/>
              <a:t> </a:t>
            </a:r>
            <a:r>
              <a:rPr lang="en-US" dirty="0" err="1" smtClean="0"/>
              <a:t>pribor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Izvore</a:t>
            </a:r>
            <a:r>
              <a:rPr lang="en-US" dirty="0" smtClean="0"/>
              <a:t> </a:t>
            </a:r>
            <a:r>
              <a:rPr lang="en-US" dirty="0" err="1" smtClean="0"/>
              <a:t>jednosmerne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naizmenicne</a:t>
            </a:r>
            <a:r>
              <a:rPr lang="en-US" dirty="0" smtClean="0"/>
              <a:t> </a:t>
            </a:r>
            <a:r>
              <a:rPr lang="en-US" dirty="0" err="1" smtClean="0"/>
              <a:t>struje</a:t>
            </a:r>
            <a:endParaRPr lang="en-US" dirty="0" smtClean="0"/>
          </a:p>
          <a:p>
            <a:r>
              <a:rPr lang="en-US" dirty="0" err="1" smtClean="0"/>
              <a:t>Otpornike</a:t>
            </a:r>
            <a:r>
              <a:rPr lang="en-US" dirty="0" smtClean="0"/>
              <a:t> </a:t>
            </a:r>
            <a:r>
              <a:rPr lang="en-US" dirty="0" err="1" smtClean="0"/>
              <a:t>stalnog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promenljivog</a:t>
            </a:r>
            <a:r>
              <a:rPr lang="en-US" dirty="0" smtClean="0"/>
              <a:t> </a:t>
            </a:r>
            <a:r>
              <a:rPr lang="en-US" dirty="0" err="1" smtClean="0"/>
              <a:t>otpora</a:t>
            </a:r>
            <a:endParaRPr lang="en-US" dirty="0" smtClean="0"/>
          </a:p>
          <a:p>
            <a:r>
              <a:rPr lang="en-US" dirty="0" err="1" smtClean="0"/>
              <a:t>Kondenzatore</a:t>
            </a:r>
            <a:r>
              <a:rPr lang="en-US" dirty="0" smtClean="0"/>
              <a:t> </a:t>
            </a:r>
            <a:r>
              <a:rPr lang="en-US" dirty="0" err="1" smtClean="0"/>
              <a:t>stalnog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promenljivog</a:t>
            </a:r>
            <a:r>
              <a:rPr lang="en-US" dirty="0" smtClean="0"/>
              <a:t> </a:t>
            </a:r>
            <a:r>
              <a:rPr lang="en-US" dirty="0" err="1" smtClean="0"/>
              <a:t>kapaciteta</a:t>
            </a:r>
            <a:endParaRPr lang="en-US" dirty="0" smtClean="0"/>
          </a:p>
          <a:p>
            <a:r>
              <a:rPr lang="en-US" dirty="0" err="1" smtClean="0"/>
              <a:t>Induktivne</a:t>
            </a:r>
            <a:r>
              <a:rPr lang="en-US" dirty="0" smtClean="0"/>
              <a:t> </a:t>
            </a:r>
            <a:r>
              <a:rPr lang="en-US" dirty="0" err="1" smtClean="0"/>
              <a:t>kalemove</a:t>
            </a:r>
            <a:endParaRPr lang="en-US" dirty="0" smtClean="0"/>
          </a:p>
          <a:p>
            <a:r>
              <a:rPr lang="en-US" dirty="0" err="1" smtClean="0"/>
              <a:t>Regulacione</a:t>
            </a:r>
            <a:r>
              <a:rPr lang="en-US" dirty="0" smtClean="0"/>
              <a:t> </a:t>
            </a:r>
            <a:r>
              <a:rPr lang="en-US" dirty="0" err="1" smtClean="0"/>
              <a:t>transformatore</a:t>
            </a:r>
            <a:endParaRPr lang="en-US" dirty="0" smtClean="0"/>
          </a:p>
          <a:p>
            <a:r>
              <a:rPr lang="en-US" dirty="0" err="1" smtClean="0"/>
              <a:t>Elektricarski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Izvori</a:t>
            </a:r>
            <a:r>
              <a:rPr lang="en-US" sz="3200" dirty="0" smtClean="0"/>
              <a:t> </a:t>
            </a:r>
            <a:r>
              <a:rPr lang="en-US" sz="3200" dirty="0" err="1" smtClean="0"/>
              <a:t>struje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90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Elektricni</a:t>
            </a:r>
            <a:r>
              <a:rPr lang="en-US" dirty="0" smtClean="0"/>
              <a:t> </a:t>
            </a:r>
            <a:r>
              <a:rPr lang="en-US" dirty="0" err="1" smtClean="0"/>
              <a:t>izvori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Elektricni</a:t>
            </a:r>
            <a:r>
              <a:rPr lang="en-US" dirty="0" smtClean="0"/>
              <a:t> </a:t>
            </a:r>
            <a:r>
              <a:rPr lang="en-US" dirty="0" err="1" smtClean="0"/>
              <a:t>izvori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izvori</a:t>
            </a:r>
            <a:r>
              <a:rPr lang="en-US" dirty="0" smtClean="0"/>
              <a:t> </a:t>
            </a:r>
            <a:r>
              <a:rPr lang="en-US" dirty="0" err="1" smtClean="0"/>
              <a:t>napona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struje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sprave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svojim</a:t>
            </a:r>
            <a:r>
              <a:rPr lang="en-US" dirty="0" smtClean="0"/>
              <a:t> </a:t>
            </a:r>
            <a:r>
              <a:rPr lang="en-US" dirty="0" err="1" smtClean="0"/>
              <a:t>prikljuccima</a:t>
            </a:r>
            <a:r>
              <a:rPr lang="en-US" dirty="0" smtClean="0"/>
              <a:t> </a:t>
            </a:r>
            <a:r>
              <a:rPr lang="en-US" dirty="0" err="1" smtClean="0"/>
              <a:t>stvaraju</a:t>
            </a:r>
            <a:r>
              <a:rPr lang="en-US" dirty="0" smtClean="0"/>
              <a:t> </a:t>
            </a:r>
            <a:r>
              <a:rPr lang="en-US" dirty="0" err="1" smtClean="0"/>
              <a:t>razliku</a:t>
            </a:r>
            <a:r>
              <a:rPr lang="en-US" dirty="0" smtClean="0"/>
              <a:t> </a:t>
            </a:r>
            <a:r>
              <a:rPr lang="en-US" dirty="0" err="1" smtClean="0"/>
              <a:t>potencijala</a:t>
            </a:r>
            <a:r>
              <a:rPr lang="en-US" dirty="0" smtClean="0"/>
              <a:t> </a:t>
            </a:r>
            <a:r>
              <a:rPr lang="en-US" dirty="0" err="1" smtClean="0"/>
              <a:t>tj</a:t>
            </a:r>
            <a:r>
              <a:rPr lang="en-US" dirty="0" smtClean="0"/>
              <a:t> </a:t>
            </a:r>
            <a:r>
              <a:rPr lang="en-US" dirty="0" err="1" smtClean="0"/>
              <a:t>napon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odrzavaju</a:t>
            </a:r>
            <a:r>
              <a:rPr lang="en-US" dirty="0" smtClean="0"/>
              <a:t> </a:t>
            </a:r>
            <a:r>
              <a:rPr lang="en-US" dirty="0" err="1" smtClean="0"/>
              <a:t>elektricnu</a:t>
            </a:r>
            <a:r>
              <a:rPr lang="en-US" dirty="0" smtClean="0"/>
              <a:t> </a:t>
            </a:r>
            <a:r>
              <a:rPr lang="en-US" dirty="0" err="1" smtClean="0"/>
              <a:t>struju</a:t>
            </a:r>
            <a:r>
              <a:rPr lang="en-US" dirty="0" smtClean="0"/>
              <a:t> </a:t>
            </a:r>
            <a:r>
              <a:rPr lang="en-US" dirty="0" err="1" smtClean="0"/>
              <a:t>ako</a:t>
            </a:r>
            <a:r>
              <a:rPr lang="en-US" dirty="0" smtClean="0"/>
              <a:t> se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prikljucke</a:t>
            </a:r>
            <a:r>
              <a:rPr lang="en-US" dirty="0" smtClean="0"/>
              <a:t> </a:t>
            </a:r>
            <a:r>
              <a:rPr lang="en-US" dirty="0" err="1" smtClean="0"/>
              <a:t>prikljuci</a:t>
            </a:r>
            <a:r>
              <a:rPr lang="en-US" dirty="0" smtClean="0"/>
              <a:t> </a:t>
            </a:r>
            <a:r>
              <a:rPr lang="en-US" dirty="0" err="1" smtClean="0"/>
              <a:t>neko</a:t>
            </a:r>
            <a:r>
              <a:rPr lang="en-US" dirty="0" smtClean="0"/>
              <a:t> </a:t>
            </a:r>
            <a:r>
              <a:rPr lang="en-US" dirty="0" err="1" smtClean="0"/>
              <a:t>elektricno</a:t>
            </a:r>
            <a:r>
              <a:rPr lang="en-US" dirty="0" smtClean="0"/>
              <a:t> </a:t>
            </a:r>
            <a:r>
              <a:rPr lang="en-US" dirty="0" err="1" smtClean="0"/>
              <a:t>opterecenje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sz="2400" dirty="0" err="1" smtClean="0"/>
              <a:t>Npr.otpornost</a:t>
            </a:r>
            <a:r>
              <a:rPr lang="en-US" sz="2400" dirty="0" smtClean="0"/>
              <a:t> </a:t>
            </a:r>
            <a:r>
              <a:rPr lang="en-US" sz="2400" dirty="0" err="1" smtClean="0"/>
              <a:t>otpornika</a:t>
            </a:r>
            <a:r>
              <a:rPr lang="en-US" sz="2400" dirty="0" smtClean="0"/>
              <a:t> se ne </a:t>
            </a:r>
            <a:r>
              <a:rPr lang="en-US" sz="2400" dirty="0" err="1" smtClean="0"/>
              <a:t>moze</a:t>
            </a:r>
            <a:r>
              <a:rPr lang="en-US" sz="2400" dirty="0" smtClean="0"/>
              <a:t> </a:t>
            </a:r>
            <a:r>
              <a:rPr lang="en-US" sz="2400" dirty="0" err="1" smtClean="0"/>
              <a:t>izmeriti</a:t>
            </a:r>
            <a:r>
              <a:rPr lang="en-US" sz="2400" dirty="0" smtClean="0"/>
              <a:t> </a:t>
            </a:r>
            <a:r>
              <a:rPr lang="en-US" sz="2400" dirty="0" err="1" smtClean="0"/>
              <a:t>bez</a:t>
            </a:r>
            <a:r>
              <a:rPr lang="en-US" sz="2400" dirty="0" smtClean="0"/>
              <a:t> </a:t>
            </a:r>
            <a:r>
              <a:rPr lang="en-US" sz="2400" dirty="0" err="1" smtClean="0"/>
              <a:t>struje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napona,a</a:t>
            </a:r>
            <a:r>
              <a:rPr lang="en-US" sz="2400" dirty="0" smtClean="0"/>
              <a:t> </a:t>
            </a:r>
            <a:r>
              <a:rPr lang="en-US" sz="2400" dirty="0" err="1" smtClean="0"/>
              <a:t>isto</a:t>
            </a:r>
            <a:r>
              <a:rPr lang="en-US" sz="2400" dirty="0" smtClean="0"/>
              <a:t> </a:t>
            </a:r>
            <a:r>
              <a:rPr lang="en-US" sz="2400" dirty="0" err="1" smtClean="0"/>
              <a:t>vazi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induktivnost</a:t>
            </a:r>
            <a:r>
              <a:rPr lang="en-US" sz="2400" dirty="0" smtClean="0"/>
              <a:t> </a:t>
            </a:r>
            <a:r>
              <a:rPr lang="en-US" sz="2400" dirty="0" err="1" smtClean="0"/>
              <a:t>kalema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kapacitivnost</a:t>
            </a:r>
            <a:r>
              <a:rPr lang="en-US" sz="2400" dirty="0" smtClean="0"/>
              <a:t> </a:t>
            </a:r>
            <a:r>
              <a:rPr lang="en-US" sz="2400" dirty="0" err="1" smtClean="0"/>
              <a:t>kondenzatora</a:t>
            </a:r>
            <a:r>
              <a:rPr lang="en-US" sz="2400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66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Postoji</a:t>
            </a:r>
            <a:r>
              <a:rPr lang="en-US" dirty="0" smtClean="0"/>
              <a:t> vise </a:t>
            </a:r>
            <a:r>
              <a:rPr lang="en-US" dirty="0" err="1" smtClean="0"/>
              <a:t>podela</a:t>
            </a:r>
            <a:r>
              <a:rPr lang="en-US" dirty="0" smtClean="0"/>
              <a:t> </a:t>
            </a:r>
            <a:r>
              <a:rPr lang="en-US" dirty="0" err="1" smtClean="0"/>
              <a:t>mernih</a:t>
            </a:r>
            <a:r>
              <a:rPr lang="en-US" dirty="0" smtClean="0"/>
              <a:t> </a:t>
            </a:r>
            <a:r>
              <a:rPr lang="en-US" dirty="0" err="1" smtClean="0"/>
              <a:t>izvora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Prva</a:t>
            </a:r>
            <a:r>
              <a:rPr lang="en-US" dirty="0" smtClean="0"/>
              <a:t> </a:t>
            </a:r>
            <a:r>
              <a:rPr lang="en-US" dirty="0" err="1" smtClean="0"/>
              <a:t>podela</a:t>
            </a:r>
            <a:r>
              <a:rPr lang="en-US" dirty="0" smtClean="0"/>
              <a:t>: </a:t>
            </a:r>
            <a:r>
              <a:rPr lang="en-US" b="1" dirty="0" err="1" smtClean="0"/>
              <a:t>jednosmerni</a:t>
            </a:r>
            <a:r>
              <a:rPr lang="en-US" b="1" dirty="0" smtClean="0"/>
              <a:t> 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b="1" dirty="0" err="1" smtClean="0"/>
              <a:t>naizmenicni</a:t>
            </a:r>
            <a:r>
              <a:rPr lang="en-US" dirty="0" smtClean="0"/>
              <a:t>(</a:t>
            </a:r>
            <a:r>
              <a:rPr lang="en-US" dirty="0" err="1" smtClean="0"/>
              <a:t>prema</a:t>
            </a:r>
            <a:r>
              <a:rPr lang="en-US" dirty="0" smtClean="0"/>
              <a:t> </a:t>
            </a:r>
            <a:r>
              <a:rPr lang="en-US" dirty="0" err="1" smtClean="0"/>
              <a:t>promenama</a:t>
            </a:r>
            <a:r>
              <a:rPr lang="en-US" dirty="0" smtClean="0"/>
              <a:t> u </a:t>
            </a:r>
            <a:r>
              <a:rPr lang="en-US" dirty="0" err="1" smtClean="0"/>
              <a:t>vremenu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Druga</a:t>
            </a:r>
            <a:r>
              <a:rPr lang="en-US" dirty="0" smtClean="0"/>
              <a:t> </a:t>
            </a:r>
            <a:r>
              <a:rPr lang="en-US" dirty="0" err="1" smtClean="0"/>
              <a:t>podela</a:t>
            </a:r>
            <a:r>
              <a:rPr lang="en-US" dirty="0" smtClean="0"/>
              <a:t>: </a:t>
            </a:r>
            <a:r>
              <a:rPr lang="en-US" b="1" dirty="0" err="1" smtClean="0"/>
              <a:t>naponski</a:t>
            </a:r>
            <a:r>
              <a:rPr lang="en-US" b="1" dirty="0" smtClean="0"/>
              <a:t> 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b="1" dirty="0" err="1" smtClean="0"/>
              <a:t>strujni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Treca</a:t>
            </a:r>
            <a:r>
              <a:rPr lang="en-US" dirty="0" smtClean="0"/>
              <a:t> </a:t>
            </a:r>
            <a:r>
              <a:rPr lang="en-US" dirty="0" err="1" smtClean="0"/>
              <a:t>podela</a:t>
            </a:r>
            <a:r>
              <a:rPr lang="en-US" dirty="0" smtClean="0"/>
              <a:t>: </a:t>
            </a:r>
            <a:r>
              <a:rPr lang="en-US" b="1" dirty="0" err="1" smtClean="0"/>
              <a:t>energetski</a:t>
            </a:r>
            <a:r>
              <a:rPr lang="en-US" b="1" dirty="0" smtClean="0"/>
              <a:t> 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b="1" dirty="0" err="1" smtClean="0"/>
              <a:t>signalni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Pitanje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testu</a:t>
            </a:r>
            <a:r>
              <a:rPr lang="en-US" dirty="0" smtClean="0"/>
              <a:t>(</a:t>
            </a:r>
            <a:r>
              <a:rPr lang="en-US" dirty="0" err="1" smtClean="0"/>
              <a:t>matura</a:t>
            </a:r>
            <a:r>
              <a:rPr lang="en-US" dirty="0" smtClean="0"/>
              <a:t>)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26798" t="46597" r="18853" b="40070"/>
          <a:stretch>
            <a:fillRect/>
          </a:stretch>
        </p:blipFill>
        <p:spPr bwMode="auto">
          <a:xfrm>
            <a:off x="381000" y="2362200"/>
            <a:ext cx="8305800" cy="1145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906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Jednosmerni</a:t>
            </a:r>
            <a:r>
              <a:rPr lang="en-US" b="1" dirty="0" smtClean="0"/>
              <a:t> </a:t>
            </a:r>
            <a:r>
              <a:rPr lang="en-US" b="1" dirty="0" err="1" smtClean="0"/>
              <a:t>izvori</a:t>
            </a:r>
            <a:r>
              <a:rPr lang="en-US" b="1" dirty="0" smtClean="0"/>
              <a:t> </a:t>
            </a:r>
            <a:r>
              <a:rPr lang="en-US" b="1" dirty="0" err="1" smtClean="0"/>
              <a:t>napajanja</a:t>
            </a:r>
            <a:r>
              <a:rPr lang="en-US" dirty="0" smtClean="0"/>
              <a:t>(</a:t>
            </a:r>
            <a:r>
              <a:rPr lang="en-US" dirty="0" err="1" smtClean="0"/>
              <a:t>izvori</a:t>
            </a:r>
            <a:r>
              <a:rPr lang="en-US" dirty="0" smtClean="0"/>
              <a:t> </a:t>
            </a:r>
            <a:r>
              <a:rPr lang="en-US" dirty="0" err="1" smtClean="0"/>
              <a:t>jednosmerne</a:t>
            </a:r>
            <a:r>
              <a:rPr lang="en-US" dirty="0" smtClean="0"/>
              <a:t> </a:t>
            </a:r>
            <a:r>
              <a:rPr lang="en-US" dirty="0" err="1" smtClean="0"/>
              <a:t>stuje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err="1" smtClean="0"/>
              <a:t>Jednosmerni</a:t>
            </a:r>
            <a:r>
              <a:rPr lang="en-US" sz="2400" dirty="0" smtClean="0"/>
              <a:t> </a:t>
            </a:r>
            <a:r>
              <a:rPr lang="en-US" sz="2400" dirty="0" err="1" smtClean="0"/>
              <a:t>izvori</a:t>
            </a:r>
            <a:r>
              <a:rPr lang="en-US" sz="2400" dirty="0" smtClean="0"/>
              <a:t> </a:t>
            </a:r>
            <a:r>
              <a:rPr lang="en-US" sz="2400" dirty="0" err="1" smtClean="0"/>
              <a:t>napajanja</a:t>
            </a:r>
            <a:r>
              <a:rPr lang="en-US" sz="2400" dirty="0" smtClean="0"/>
              <a:t> </a:t>
            </a:r>
            <a:r>
              <a:rPr lang="en-US" sz="2400" dirty="0" err="1" smtClean="0"/>
              <a:t>generisu</a:t>
            </a:r>
            <a:r>
              <a:rPr lang="en-US" sz="2400" dirty="0" smtClean="0"/>
              <a:t> U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koji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u </a:t>
            </a:r>
            <a:r>
              <a:rPr lang="en-US" sz="2400" dirty="0" err="1" smtClean="0"/>
              <a:t>odredjenom</a:t>
            </a:r>
            <a:r>
              <a:rPr lang="en-US" sz="2400" dirty="0" smtClean="0"/>
              <a:t> </a:t>
            </a:r>
            <a:r>
              <a:rPr lang="en-US" sz="2400" dirty="0" err="1" smtClean="0"/>
              <a:t>intervalu</a:t>
            </a:r>
            <a:r>
              <a:rPr lang="en-US" sz="2400" dirty="0" smtClean="0"/>
              <a:t> </a:t>
            </a:r>
            <a:r>
              <a:rPr lang="en-US" sz="2400" dirty="0" err="1" smtClean="0"/>
              <a:t>vremena</a:t>
            </a:r>
            <a:r>
              <a:rPr lang="en-US" sz="2400" dirty="0" smtClean="0"/>
              <a:t> const </a:t>
            </a:r>
            <a:r>
              <a:rPr lang="en-US" sz="2400" dirty="0" err="1" smtClean="0"/>
              <a:t>vrednosti</a:t>
            </a:r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err="1" smtClean="0"/>
              <a:t>Primeri</a:t>
            </a:r>
            <a:r>
              <a:rPr lang="en-US" sz="2400" dirty="0" smtClean="0"/>
              <a:t>:</a:t>
            </a:r>
          </a:p>
          <a:p>
            <a:r>
              <a:rPr lang="en-US" sz="2400" dirty="0" err="1" smtClean="0"/>
              <a:t>hemijski</a:t>
            </a:r>
            <a:r>
              <a:rPr lang="en-US" sz="2400" dirty="0" smtClean="0"/>
              <a:t> </a:t>
            </a:r>
            <a:r>
              <a:rPr lang="en-US" sz="2400" dirty="0" err="1" smtClean="0"/>
              <a:t>izvori</a:t>
            </a:r>
            <a:r>
              <a:rPr lang="en-US" sz="2400" dirty="0" smtClean="0"/>
              <a:t>(</a:t>
            </a:r>
            <a:r>
              <a:rPr lang="en-US" sz="2400" dirty="0" err="1" smtClean="0"/>
              <a:t>baterija,akumulator</a:t>
            </a:r>
            <a:r>
              <a:rPr lang="en-US" sz="2400" dirty="0" smtClean="0"/>
              <a:t>)</a:t>
            </a:r>
          </a:p>
          <a:p>
            <a:r>
              <a:rPr lang="en-US" sz="2400" dirty="0" err="1" smtClean="0"/>
              <a:t>ispravljaci</a:t>
            </a:r>
            <a:r>
              <a:rPr lang="en-US" sz="2400" dirty="0" smtClean="0"/>
              <a:t> (</a:t>
            </a:r>
            <a:r>
              <a:rPr lang="en-US" sz="2400" dirty="0" err="1" smtClean="0"/>
              <a:t>usmeraci</a:t>
            </a:r>
            <a:r>
              <a:rPr lang="en-US" sz="2400" dirty="0" smtClean="0"/>
              <a:t>) </a:t>
            </a:r>
          </a:p>
          <a:p>
            <a:r>
              <a:rPr lang="en-US" sz="2400" dirty="0" err="1" smtClean="0"/>
              <a:t>generatori</a:t>
            </a:r>
            <a:r>
              <a:rPr lang="en-US" sz="2400" dirty="0" smtClean="0"/>
              <a:t> </a:t>
            </a:r>
            <a:r>
              <a:rPr lang="en-US" sz="2400" dirty="0" err="1" smtClean="0"/>
              <a:t>jednosmerne</a:t>
            </a:r>
            <a:r>
              <a:rPr lang="en-US" sz="2400" dirty="0" smtClean="0"/>
              <a:t> </a:t>
            </a:r>
            <a:r>
              <a:rPr lang="en-US" sz="2400" dirty="0" err="1" smtClean="0"/>
              <a:t>struje</a:t>
            </a: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256</TotalTime>
  <Words>817</Words>
  <Application>Microsoft Office PowerPoint</Application>
  <PresentationFormat>On-screen Show (4:3)</PresentationFormat>
  <Paragraphs>138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Civic</vt:lpstr>
      <vt:lpstr>Merni pribor</vt:lpstr>
      <vt:lpstr>Pribor za elektricna merenja</vt:lpstr>
      <vt:lpstr>U merni pribor spadaju: </vt:lpstr>
      <vt:lpstr>Merni pribor</vt:lpstr>
      <vt:lpstr>Slide 5</vt:lpstr>
      <vt:lpstr>Elektricni izvori </vt:lpstr>
      <vt:lpstr>Postoji vise podela mernih izvora </vt:lpstr>
      <vt:lpstr>Pitanje na testu(matura) </vt:lpstr>
      <vt:lpstr>Jednosmerni izvori napajanja(izvori jednosmerne stuje) </vt:lpstr>
      <vt:lpstr>Slide 10</vt:lpstr>
      <vt:lpstr>Baterije</vt:lpstr>
      <vt:lpstr>Slide 12</vt:lpstr>
      <vt:lpstr>Akumulatori</vt:lpstr>
      <vt:lpstr>Slide 14</vt:lpstr>
      <vt:lpstr>Generator jednosmerne struje</vt:lpstr>
      <vt:lpstr>Ispravljaci (usmeraci)</vt:lpstr>
      <vt:lpstr>Slide 17</vt:lpstr>
      <vt:lpstr>Naizmenicni izvori(izvori naizmenicne struje) </vt:lpstr>
      <vt:lpstr>Gradska mreza</vt:lpstr>
      <vt:lpstr>  Kako se dobija jednosmerna struja (kojom se snabdeva neki uredjaj ) iz gradske mreze? </vt:lpstr>
      <vt:lpstr>Slide 21</vt:lpstr>
      <vt:lpstr>Naponski izvor </vt:lpstr>
      <vt:lpstr>Primeri naponskog generatora</vt:lpstr>
      <vt:lpstr>Strujni izvor </vt:lpstr>
      <vt:lpstr>primer</vt:lpstr>
      <vt:lpstr>Slide 26</vt:lpstr>
      <vt:lpstr>Energetski izvori </vt:lpstr>
      <vt:lpstr>Signalni izvori(izvori signala) </vt:lpstr>
      <vt:lpstr>Vrste izvora signala</vt:lpstr>
      <vt:lpstr>Slide 30</vt:lpstr>
      <vt:lpstr>Slide 31</vt:lpstr>
      <vt:lpstr>Slide 32</vt:lpstr>
      <vt:lpstr>Signal generator</vt:lpstr>
      <vt:lpstr>Slide 34</vt:lpstr>
      <vt:lpstr>Zakljucak</vt:lpstr>
      <vt:lpstr>Zadatak za blok</vt:lpstr>
      <vt:lpstr>Pitanja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Merni pribor</dc:title>
  <dc:creator>Mis</dc:creator>
  <cp:lastModifiedBy>pc</cp:lastModifiedBy>
  <cp:revision>58</cp:revision>
  <dcterms:created xsi:type="dcterms:W3CDTF">2006-08-16T00:00:00Z</dcterms:created>
  <dcterms:modified xsi:type="dcterms:W3CDTF">2019-04-13T12:08:25Z</dcterms:modified>
</cp:coreProperties>
</file>