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2" r:id="rId6"/>
    <p:sldId id="268" r:id="rId7"/>
    <p:sldId id="280" r:id="rId8"/>
    <p:sldId id="299" r:id="rId9"/>
    <p:sldId id="313" r:id="rId10"/>
    <p:sldId id="300" r:id="rId11"/>
    <p:sldId id="315" r:id="rId12"/>
    <p:sldId id="302" r:id="rId13"/>
    <p:sldId id="308" r:id="rId14"/>
    <p:sldId id="303" r:id="rId15"/>
    <p:sldId id="304" r:id="rId16"/>
    <p:sldId id="316" r:id="rId17"/>
    <p:sldId id="314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010400" cy="1295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Provodnici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739" y="1895475"/>
            <a:ext cx="348226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Mis\Desktop\image0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90775"/>
            <a:ext cx="38576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zicanog</a:t>
            </a:r>
            <a:r>
              <a:rPr lang="en-US" dirty="0" smtClean="0"/>
              <a:t> t-ka </a:t>
            </a:r>
            <a:r>
              <a:rPr lang="en-US" dirty="0" err="1" smtClean="0"/>
              <a:t>voda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80" y="1828800"/>
            <a:ext cx="81110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8229600" cy="2895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 </a:t>
            </a:r>
            <a:r>
              <a:rPr lang="en-US" dirty="0" err="1" smtClean="0"/>
              <a:t>strukturu</a:t>
            </a:r>
            <a:r>
              <a:rPr lang="en-US" dirty="0" smtClean="0"/>
              <a:t> </a:t>
            </a:r>
            <a:r>
              <a:rPr lang="en-US" dirty="0" err="1" smtClean="0"/>
              <a:t>zicani</a:t>
            </a:r>
            <a:r>
              <a:rPr lang="en-US" dirty="0" smtClean="0"/>
              <a:t> t-ka </a:t>
            </a:r>
            <a:r>
              <a:rPr lang="en-US" dirty="0" err="1" smtClean="0"/>
              <a:t>vodovi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 </a:t>
            </a:r>
            <a:r>
              <a:rPr lang="en-US" dirty="0" err="1" smtClean="0"/>
              <a:t>paricama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cetvorkama</a:t>
            </a:r>
            <a:endParaRPr lang="en-US" dirty="0" smtClean="0"/>
          </a:p>
          <a:p>
            <a:r>
              <a:rPr lang="en-US" dirty="0" smtClean="0"/>
              <a:t>Sa </a:t>
            </a:r>
            <a:r>
              <a:rPr lang="en-US" dirty="0" err="1" smtClean="0"/>
              <a:t>zastitom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metalnih</a:t>
            </a:r>
            <a:r>
              <a:rPr lang="en-US" dirty="0" smtClean="0"/>
              <a:t> </a:t>
            </a:r>
            <a:r>
              <a:rPr lang="en-US" dirty="0" err="1" smtClean="0"/>
              <a:t>zica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metalnih</a:t>
            </a:r>
            <a:r>
              <a:rPr lang="en-US" dirty="0" smtClean="0"/>
              <a:t> </a:t>
            </a:r>
            <a:r>
              <a:rPr lang="en-US" dirty="0" err="1" smtClean="0"/>
              <a:t>traka</a:t>
            </a:r>
            <a:endParaRPr lang="en-US" dirty="0" smtClean="0"/>
          </a:p>
          <a:p>
            <a:r>
              <a:rPr lang="en-US" dirty="0" smtClean="0"/>
              <a:t>Sa </a:t>
            </a:r>
            <a:r>
              <a:rPr lang="en-US" dirty="0" err="1" smtClean="0"/>
              <a:t>metalnim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plasticnim</a:t>
            </a:r>
            <a:r>
              <a:rPr lang="en-US" dirty="0" smtClean="0"/>
              <a:t> </a:t>
            </a:r>
            <a:r>
              <a:rPr lang="en-US" dirty="0" err="1" smtClean="0"/>
              <a:t>omotacem,njihova</a:t>
            </a:r>
            <a:r>
              <a:rPr lang="en-US" dirty="0" smtClean="0"/>
              <a:t> </a:t>
            </a:r>
            <a:r>
              <a:rPr lang="en-US" dirty="0" err="1" smtClean="0"/>
              <a:t>kombinacija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2036"/>
            <a:ext cx="4419600" cy="38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Oznacavanje</a:t>
            </a:r>
            <a:r>
              <a:rPr lang="en-US" dirty="0" smtClean="0"/>
              <a:t> t-ka </a:t>
            </a:r>
            <a:r>
              <a:rPr lang="en-US" dirty="0" err="1" smtClean="0"/>
              <a:t>kablova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9856"/>
            <a:ext cx="8853766" cy="54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en-US" dirty="0" err="1" smtClean="0"/>
              <a:t>tka</a:t>
            </a:r>
            <a:r>
              <a:rPr lang="en-US" dirty="0" smtClean="0"/>
              <a:t> </a:t>
            </a:r>
            <a:r>
              <a:rPr lang="en-US" dirty="0" err="1" smtClean="0"/>
              <a:t>kablova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CS" dirty="0" smtClean="0"/>
              <a:t>У пракси су најчешће примењивани телекомуникациони каблови:</a:t>
            </a:r>
            <a:endParaRPr lang="en-US" dirty="0" smtClean="0"/>
          </a:p>
          <a:p>
            <a:pPr lvl="0"/>
            <a:r>
              <a:rPr lang="sr-Cyrl-CS" b="1" dirty="0" smtClean="0"/>
              <a:t>ТI 20-1х2х0,6</a:t>
            </a:r>
            <a:r>
              <a:rPr lang="sr-Cyrl-CS" dirty="0" smtClean="0"/>
              <a:t>, који се користи за кућне телефонске инсталације, провођење кроз цеви или монтажу по зидовима. Изолован је PVC масом (20).</a:t>
            </a:r>
            <a:endParaRPr lang="en-US" dirty="0" smtClean="0"/>
          </a:p>
          <a:p>
            <a:pPr lvl="0"/>
            <a:r>
              <a:rPr lang="sr-Cyrl-CS" b="1" dirty="0" smtClean="0"/>
              <a:t>ТК 32-20х2х0,4 </a:t>
            </a:r>
            <a:r>
              <a:rPr lang="sr-Cyrl-CS" dirty="0" smtClean="0"/>
              <a:t>служи за месне мреже, армиран је, са изолацијом и омотачем од полиетилена (32). Омотач је израђен од две алуминијумске траке.</a:t>
            </a:r>
            <a:endParaRPr lang="en-US" dirty="0" smtClean="0"/>
          </a:p>
          <a:p>
            <a:pPr lvl="0"/>
            <a:r>
              <a:rPr lang="sr-Cyrl-CS" b="1" dirty="0" smtClean="0"/>
              <a:t>ТС 40-5х2х0,5 </a:t>
            </a:r>
            <a:r>
              <a:rPr lang="sr-Cyrl-CS" dirty="0" smtClean="0"/>
              <a:t>се употребљава за унутрашње везе у телефонским и телеграф-ским централама. Изолација и плашт су од PVC масе.</a:t>
            </a:r>
            <a:endParaRPr lang="en-US" dirty="0" smtClean="0"/>
          </a:p>
          <a:p>
            <a:pPr lvl="0"/>
            <a:r>
              <a:rPr lang="sr-Cyrl-CS" b="1" dirty="0" smtClean="0"/>
              <a:t>ТD 05-10х4х0,8 </a:t>
            </a:r>
            <a:r>
              <a:rPr lang="sr-Cyrl-CS" dirty="0" smtClean="0"/>
              <a:t>је армирани кабл са омотачем од оловне бешавне цеви и ојачањем од челичне жице. Користи се за дуге телефонске водове.</a:t>
            </a:r>
            <a:endParaRPr lang="en-US" dirty="0" smtClean="0"/>
          </a:p>
          <a:p>
            <a:pPr lvl="0"/>
            <a:r>
              <a:rPr lang="sr-Cyrl-BA" b="1" dirty="0" smtClean="0"/>
              <a:t>TX 00-15X4X0,9+4X2X0,9+1X4X0,6</a:t>
            </a:r>
            <a:r>
              <a:rPr lang="sr-Cyrl-BA" dirty="0" smtClean="0"/>
              <a:t> </a:t>
            </a:r>
            <a:r>
              <a:rPr lang="sr-Cyrl-CS" dirty="0" smtClean="0"/>
              <a:t>је увлачни коаксијални кабл са оловним омотачем и полиетиленском заштитом од корозије. </a:t>
            </a:r>
            <a:r>
              <a:rPr lang="sr-Cyrl-CS" b="1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Tka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r>
              <a:rPr lang="en-US" dirty="0" smtClean="0"/>
              <a:t> </a:t>
            </a:r>
            <a:r>
              <a:rPr lang="en-US" dirty="0" err="1" smtClean="0"/>
              <a:t>najcesci</a:t>
            </a:r>
            <a:r>
              <a:rPr lang="en-US" dirty="0" smtClean="0"/>
              <a:t> u </a:t>
            </a:r>
            <a:r>
              <a:rPr lang="en-US" dirty="0" err="1" smtClean="0"/>
              <a:t>upotrebi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593969" cy="56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610600" cy="553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473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t-ka </a:t>
            </a:r>
            <a:r>
              <a:rPr lang="en-US" dirty="0" err="1" smtClean="0"/>
              <a:t>kablovi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Generalno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u </a:t>
            </a:r>
            <a:r>
              <a:rPr lang="en-US" dirty="0" err="1" smtClean="0"/>
              <a:t>telekomunikacionim</a:t>
            </a:r>
            <a:r>
              <a:rPr lang="en-US" dirty="0" smtClean="0"/>
              <a:t> </a:t>
            </a:r>
            <a:r>
              <a:rPr lang="en-US" dirty="0" err="1" smtClean="0"/>
              <a:t>mrezama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Telefonija</a:t>
            </a:r>
            <a:endParaRPr lang="en-US" dirty="0" smtClean="0"/>
          </a:p>
          <a:p>
            <a:r>
              <a:rPr lang="en-US" dirty="0" err="1" smtClean="0"/>
              <a:t>Televizija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Racunarske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mreze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zastite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npr.alarmni,karticni</a:t>
            </a:r>
            <a:r>
              <a:rPr lang="en-US" dirty="0" smtClean="0"/>
              <a:t> ,video </a:t>
            </a:r>
            <a:r>
              <a:rPr lang="en-US" dirty="0" err="1" smtClean="0"/>
              <a:t>nadzor,interfon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endParaRPr lang="en-US" dirty="0" smtClean="0"/>
          </a:p>
          <a:p>
            <a:r>
              <a:rPr lang="en-US" dirty="0" err="1" smtClean="0"/>
              <a:t>Industrija-za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masinama</a:t>
            </a:r>
            <a:endParaRPr lang="en-US" dirty="0" smtClean="0"/>
          </a:p>
          <a:p>
            <a:r>
              <a:rPr lang="en-US" dirty="0" err="1" smtClean="0"/>
              <a:t>Medicina-elektronski</a:t>
            </a:r>
            <a:r>
              <a:rPr lang="en-US" dirty="0" smtClean="0"/>
              <a:t> </a:t>
            </a:r>
            <a:r>
              <a:rPr lang="en-US" dirty="0" err="1" smtClean="0"/>
              <a:t>uredjaji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 smtClean="0"/>
          </a:p>
          <a:p>
            <a:r>
              <a:rPr lang="en-US" dirty="0" err="1" smtClean="0"/>
              <a:t>Saobracaj-semafori,video</a:t>
            </a:r>
            <a:r>
              <a:rPr lang="en-US" dirty="0" smtClean="0"/>
              <a:t> </a:t>
            </a:r>
            <a:r>
              <a:rPr lang="en-US" dirty="0" err="1" smtClean="0"/>
              <a:t>nadzor,na</a:t>
            </a:r>
            <a:r>
              <a:rPr lang="en-US" dirty="0" smtClean="0"/>
              <a:t> </a:t>
            </a:r>
            <a:r>
              <a:rPr lang="en-US" dirty="0" err="1" smtClean="0"/>
              <a:t>samom</a:t>
            </a:r>
            <a:r>
              <a:rPr lang="en-US" dirty="0" smtClean="0"/>
              <a:t> </a:t>
            </a:r>
            <a:r>
              <a:rPr lang="en-US" dirty="0" err="1" smtClean="0"/>
              <a:t>vozilu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868362"/>
          </a:xfrm>
        </p:spPr>
        <p:txBody>
          <a:bodyPr/>
          <a:lstStyle/>
          <a:p>
            <a:r>
              <a:rPr lang="en-US" dirty="0" err="1" smtClean="0"/>
              <a:t>Mrezni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906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Mrežni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odgovorni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svetlosnog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predajnika</a:t>
            </a:r>
            <a:r>
              <a:rPr lang="en-US" dirty="0" smtClean="0"/>
              <a:t> do </a:t>
            </a:r>
            <a:r>
              <a:rPr lang="en-US" dirty="0" err="1" smtClean="0"/>
              <a:t>prijemnika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mrežnih</a:t>
            </a:r>
            <a:r>
              <a:rPr lang="en-US" dirty="0" smtClean="0"/>
              <a:t> </a:t>
            </a:r>
            <a:r>
              <a:rPr lang="en-US" dirty="0" err="1" smtClean="0"/>
              <a:t>kablova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Koaksijalni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 smtClean="0"/>
          </a:p>
          <a:p>
            <a:r>
              <a:rPr lang="en-US" dirty="0" err="1" smtClean="0"/>
              <a:t>Kablovi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upredenim</a:t>
            </a:r>
            <a:r>
              <a:rPr lang="en-US" dirty="0" smtClean="0"/>
              <a:t> </a:t>
            </a:r>
            <a:r>
              <a:rPr lang="en-US" dirty="0" err="1" smtClean="0"/>
              <a:t>paricama</a:t>
            </a:r>
            <a:endParaRPr lang="en-US" dirty="0" smtClean="0"/>
          </a:p>
          <a:p>
            <a:r>
              <a:rPr lang="en-US" dirty="0" err="1" smtClean="0"/>
              <a:t>Oprički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Danas se u </a:t>
            </a:r>
            <a:r>
              <a:rPr lang="en-US" dirty="0" err="1" smtClean="0"/>
              <a:t>racunarskoj</a:t>
            </a:r>
            <a:r>
              <a:rPr lang="en-US" dirty="0" smtClean="0"/>
              <a:t> </a:t>
            </a:r>
            <a:r>
              <a:rPr lang="en-US" dirty="0" err="1" smtClean="0"/>
              <a:t>mrezi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posledenje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vste</a:t>
            </a:r>
            <a:r>
              <a:rPr lang="en-US" dirty="0" smtClean="0"/>
              <a:t> </a:t>
            </a:r>
            <a:r>
              <a:rPr lang="en-US" dirty="0" err="1" smtClean="0"/>
              <a:t>mreznih</a:t>
            </a:r>
            <a:r>
              <a:rPr lang="en-US" dirty="0" smtClean="0"/>
              <a:t> </a:t>
            </a:r>
            <a:r>
              <a:rPr lang="en-US" dirty="0" err="1" smtClean="0"/>
              <a:t>kablova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 </a:t>
            </a:r>
            <a:r>
              <a:rPr lang="en-US" sz="2800" dirty="0" err="1" smtClean="0"/>
              <a:t>elektricnim</a:t>
            </a:r>
            <a:r>
              <a:rPr lang="en-US" sz="2800" dirty="0" smtClean="0"/>
              <a:t> </a:t>
            </a:r>
            <a:r>
              <a:rPr lang="en-US" sz="2800" dirty="0" err="1" smtClean="0"/>
              <a:t>instalacijama</a:t>
            </a:r>
            <a:r>
              <a:rPr lang="en-US" sz="2800" dirty="0" smtClean="0"/>
              <a:t> se </a:t>
            </a:r>
            <a:r>
              <a:rPr lang="en-US" sz="2800" dirty="0" err="1" smtClean="0"/>
              <a:t>najvise</a:t>
            </a:r>
            <a:r>
              <a:rPr lang="en-US" sz="2800" dirty="0" smtClean="0"/>
              <a:t> </a:t>
            </a:r>
            <a:r>
              <a:rPr lang="en-US" sz="2800" dirty="0" err="1" smtClean="0"/>
              <a:t>koriste</a:t>
            </a:r>
            <a:r>
              <a:rPr lang="en-US" sz="2800" dirty="0" smtClean="0"/>
              <a:t> Cu </a:t>
            </a:r>
            <a:r>
              <a:rPr lang="en-US" sz="2800" dirty="0" err="1" smtClean="0"/>
              <a:t>i</a:t>
            </a:r>
            <a:r>
              <a:rPr lang="en-US" sz="2800" dirty="0" smtClean="0"/>
              <a:t> Al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Bronza</a:t>
            </a:r>
            <a:r>
              <a:rPr lang="en-US" sz="2800" dirty="0" smtClean="0"/>
              <a:t> se vise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T-ka </a:t>
            </a:r>
            <a:r>
              <a:rPr lang="en-US" sz="2800" dirty="0" err="1" smtClean="0"/>
              <a:t>vodove</a:t>
            </a:r>
            <a:r>
              <a:rPr lang="en-US" sz="2800" dirty="0" smtClean="0"/>
              <a:t>(</a:t>
            </a:r>
            <a:r>
              <a:rPr lang="en-US" sz="2800" dirty="0" err="1" smtClean="0"/>
              <a:t>tel.vodove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vazdusne</a:t>
            </a:r>
            <a:r>
              <a:rPr lang="en-US" sz="2800" dirty="0" smtClean="0"/>
              <a:t> </a:t>
            </a:r>
            <a:r>
              <a:rPr lang="en-US" sz="2800" dirty="0" err="1" smtClean="0"/>
              <a:t>vodove</a:t>
            </a:r>
            <a:r>
              <a:rPr lang="en-US" sz="2800" dirty="0" smtClean="0"/>
              <a:t> </a:t>
            </a:r>
            <a:r>
              <a:rPr lang="en-US" sz="2800" dirty="0" err="1" smtClean="0"/>
              <a:t>niskog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visokog</a:t>
            </a:r>
            <a:r>
              <a:rPr lang="en-US" sz="2800" dirty="0" smtClean="0"/>
              <a:t> </a:t>
            </a:r>
            <a:r>
              <a:rPr lang="en-US" sz="2800" dirty="0" err="1" smtClean="0"/>
              <a:t>napona</a:t>
            </a:r>
            <a:r>
              <a:rPr lang="en-US" sz="2800" dirty="0" smtClean="0"/>
              <a:t> se vise </a:t>
            </a:r>
            <a:r>
              <a:rPr lang="en-US" sz="2800" dirty="0" err="1" smtClean="0"/>
              <a:t>koriste</a:t>
            </a:r>
            <a:r>
              <a:rPr lang="en-US" sz="2800" dirty="0" smtClean="0"/>
              <a:t> </a:t>
            </a:r>
            <a:r>
              <a:rPr lang="en-US" sz="2800" dirty="0" err="1" smtClean="0"/>
              <a:t>alucel,celik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razne</a:t>
            </a:r>
            <a:r>
              <a:rPr lang="en-US" sz="2800" dirty="0" smtClean="0"/>
              <a:t> </a:t>
            </a:r>
            <a:r>
              <a:rPr lang="en-US" sz="2800" dirty="0" err="1" smtClean="0"/>
              <a:t>legure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danasnje</a:t>
            </a:r>
            <a:r>
              <a:rPr lang="en-US" sz="2800" dirty="0" smtClean="0"/>
              <a:t> </a:t>
            </a:r>
            <a:r>
              <a:rPr lang="en-US" sz="2800" dirty="0" err="1" smtClean="0"/>
              <a:t>opticke</a:t>
            </a:r>
            <a:r>
              <a:rPr lang="en-US" sz="2800" dirty="0" smtClean="0"/>
              <a:t> </a:t>
            </a:r>
            <a:r>
              <a:rPr lang="en-US" sz="2800" dirty="0" err="1" smtClean="0"/>
              <a:t>vodove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se </a:t>
            </a:r>
            <a:r>
              <a:rPr lang="en-US" sz="2800" dirty="0" err="1" smtClean="0"/>
              <a:t>staklo</a:t>
            </a:r>
            <a:r>
              <a:rPr lang="en-US" sz="2800" dirty="0" smtClean="0"/>
              <a:t> </a:t>
            </a:r>
            <a:r>
              <a:rPr lang="en-US" sz="2800" dirty="0" err="1" smtClean="0"/>
              <a:t>visokog</a:t>
            </a:r>
            <a:r>
              <a:rPr lang="en-US" sz="2800" dirty="0" smtClean="0"/>
              <a:t> </a:t>
            </a:r>
            <a:r>
              <a:rPr lang="en-US" sz="2800" dirty="0" err="1" smtClean="0"/>
              <a:t>stepena</a:t>
            </a:r>
            <a:r>
              <a:rPr lang="en-US" sz="2800" dirty="0" smtClean="0"/>
              <a:t> </a:t>
            </a:r>
            <a:r>
              <a:rPr lang="en-US" sz="2800" dirty="0" err="1" smtClean="0"/>
              <a:t>cistoce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dirty="0" err="1" smtClean="0"/>
              <a:t>provodnika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kablova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energetski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telekomunikacioni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1.Energetski </a:t>
            </a:r>
            <a:r>
              <a:rPr lang="en-US" dirty="0" err="1" smtClean="0">
                <a:solidFill>
                  <a:srgbClr val="FF0000"/>
                </a:solidFill>
              </a:rPr>
              <a:t>provodnici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Elektro-energetska</a:t>
            </a:r>
            <a:r>
              <a:rPr lang="en-US" dirty="0" smtClean="0"/>
              <a:t> </a:t>
            </a:r>
            <a:r>
              <a:rPr lang="en-US" dirty="0" err="1" smtClean="0"/>
              <a:t>mreza</a:t>
            </a:r>
            <a:r>
              <a:rPr lang="en-US" dirty="0" smtClean="0"/>
              <a:t> </a:t>
            </a:r>
            <a:r>
              <a:rPr lang="en-US" dirty="0" err="1" smtClean="0"/>
              <a:t>sluzi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distribuciju</a:t>
            </a:r>
            <a:r>
              <a:rPr lang="en-US" dirty="0" smtClean="0"/>
              <a:t> </a:t>
            </a:r>
            <a:r>
              <a:rPr lang="en-US" dirty="0" err="1" smtClean="0"/>
              <a:t>elektricne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dirty="0" err="1" smtClean="0"/>
              <a:t>energetskih</a:t>
            </a:r>
            <a:r>
              <a:rPr lang="en-US" dirty="0" smtClean="0"/>
              <a:t> </a:t>
            </a:r>
            <a:r>
              <a:rPr lang="en-US" dirty="0" err="1" smtClean="0"/>
              <a:t>provodnika</a:t>
            </a:r>
            <a:endParaRPr lang="en-US" dirty="0" smtClean="0"/>
          </a:p>
          <a:p>
            <a:r>
              <a:rPr lang="en-US" dirty="0" err="1" smtClean="0"/>
              <a:t>neizolovani</a:t>
            </a:r>
            <a:r>
              <a:rPr lang="en-US" dirty="0" smtClean="0"/>
              <a:t>(</a:t>
            </a:r>
            <a:r>
              <a:rPr lang="en-US" dirty="0" err="1" smtClean="0"/>
              <a:t>goli</a:t>
            </a:r>
            <a:r>
              <a:rPr lang="en-US" dirty="0" smtClean="0"/>
              <a:t>) </a:t>
            </a:r>
            <a:r>
              <a:rPr lang="en-US" dirty="0" err="1" smtClean="0"/>
              <a:t>provodnici</a:t>
            </a:r>
            <a:endParaRPr lang="en-US" dirty="0" smtClean="0"/>
          </a:p>
          <a:p>
            <a:r>
              <a:rPr lang="en-US" dirty="0" err="1" smtClean="0"/>
              <a:t>Izolovani</a:t>
            </a:r>
            <a:r>
              <a:rPr lang="en-US" dirty="0" smtClean="0"/>
              <a:t> </a:t>
            </a:r>
            <a:r>
              <a:rPr lang="en-US" dirty="0" err="1" smtClean="0"/>
              <a:t>provodnici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dirty="0" err="1" smtClean="0"/>
              <a:t>izolovanih</a:t>
            </a:r>
            <a:r>
              <a:rPr lang="en-US" dirty="0" smtClean="0"/>
              <a:t> </a:t>
            </a:r>
            <a:r>
              <a:rPr lang="en-US" dirty="0" err="1" smtClean="0"/>
              <a:t>provodnika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Jednozilni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Visezilni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Goli</a:t>
            </a:r>
            <a:r>
              <a:rPr lang="en-US" dirty="0" smtClean="0"/>
              <a:t> </a:t>
            </a:r>
            <a:r>
              <a:rPr lang="en-US" dirty="0" err="1" smtClean="0"/>
              <a:t>provodnici</a:t>
            </a:r>
            <a:endParaRPr lang="en-US" dirty="0"/>
          </a:p>
        </p:txBody>
      </p:sp>
      <p:pic>
        <p:nvPicPr>
          <p:cNvPr id="1026" name="Picture 2" descr="C:\Users\Mis\Desktop\bakarne_cevi_u_kotu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240" y="1600200"/>
            <a:ext cx="5310908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Izolovani</a:t>
            </a:r>
            <a:r>
              <a:rPr lang="en-US" dirty="0" smtClean="0"/>
              <a:t> </a:t>
            </a:r>
            <a:r>
              <a:rPr lang="en-US" dirty="0" err="1" smtClean="0"/>
              <a:t>provodnici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596358" cy="241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Mis\Desktop\clip_image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8233352" cy="155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Izolovani</a:t>
            </a:r>
            <a:r>
              <a:rPr lang="en-US" dirty="0" smtClean="0"/>
              <a:t> </a:t>
            </a:r>
            <a:r>
              <a:rPr lang="en-US" dirty="0" err="1" smtClean="0"/>
              <a:t>provodnik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96" y="1747829"/>
            <a:ext cx="7325304" cy="472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905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Telekomunikacioni</a:t>
            </a:r>
            <a:r>
              <a:rPr lang="en-US" b="1" dirty="0" smtClean="0"/>
              <a:t> </a:t>
            </a:r>
            <a:r>
              <a:rPr lang="en-US" b="1" dirty="0" err="1" smtClean="0"/>
              <a:t>provodnici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kablovi</a:t>
            </a:r>
            <a:endParaRPr lang="en-US" b="1" dirty="0"/>
          </a:p>
        </p:txBody>
      </p:sp>
      <p:pic>
        <p:nvPicPr>
          <p:cNvPr id="1026" name="Picture 2" descr="C:\Users\pc\Desktop\1512393919-telekomunikacioni-kablovi-22077-676151.jpg"/>
          <p:cNvPicPr>
            <a:picLocks noChangeAspect="1" noChangeArrowheads="1"/>
          </p:cNvPicPr>
          <p:nvPr/>
        </p:nvPicPr>
        <p:blipFill>
          <a:blip r:embed="rId2"/>
          <a:srcRect l="-3125" t="18750"/>
          <a:stretch>
            <a:fillRect/>
          </a:stretch>
        </p:blipFill>
        <p:spPr bwMode="auto">
          <a:xfrm>
            <a:off x="3886200" y="2743200"/>
            <a:ext cx="5029201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Telekomunikacioni</a:t>
            </a:r>
            <a:r>
              <a:rPr lang="en-US" dirty="0" smtClean="0"/>
              <a:t> </a:t>
            </a:r>
            <a:r>
              <a:rPr lang="en-US" dirty="0" err="1" smtClean="0"/>
              <a:t>vodovi</a:t>
            </a:r>
            <a:r>
              <a:rPr lang="en-US" dirty="0" smtClean="0"/>
              <a:t> </a:t>
            </a:r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daljinu.Podaci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prenose</a:t>
            </a:r>
            <a:r>
              <a:rPr lang="en-US" dirty="0" smtClean="0"/>
              <a:t> </a:t>
            </a:r>
            <a:r>
              <a:rPr lang="en-US" dirty="0" err="1" smtClean="0"/>
              <a:t>signalima</a:t>
            </a:r>
            <a:r>
              <a:rPr lang="en-US" dirty="0" smtClean="0"/>
              <a:t> </a:t>
            </a:r>
            <a:r>
              <a:rPr lang="en-US" dirty="0" err="1" smtClean="0"/>
              <a:t>prakticno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urisnuti</a:t>
            </a:r>
            <a:r>
              <a:rPr lang="en-US" dirty="0" smtClean="0"/>
              <a:t> u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signale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Telekomunikacione</a:t>
            </a:r>
            <a:r>
              <a:rPr lang="en-US" dirty="0" smtClean="0"/>
              <a:t> </a:t>
            </a:r>
            <a:r>
              <a:rPr lang="en-US" dirty="0" err="1" smtClean="0"/>
              <a:t>instalacije</a:t>
            </a:r>
            <a:r>
              <a:rPr lang="en-US" dirty="0" smtClean="0"/>
              <a:t> se </a:t>
            </a:r>
            <a:r>
              <a:rPr lang="en-US" dirty="0" err="1" smtClean="0"/>
              <a:t>po</a:t>
            </a:r>
            <a:r>
              <a:rPr lang="en-US" dirty="0" smtClean="0"/>
              <a:t> tome </a:t>
            </a:r>
            <a:r>
              <a:rPr lang="en-US" dirty="0" err="1" smtClean="0"/>
              <a:t>bitno</a:t>
            </a:r>
            <a:r>
              <a:rPr lang="en-US" dirty="0" smtClean="0"/>
              <a:t> </a:t>
            </a:r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energetske</a:t>
            </a:r>
            <a:r>
              <a:rPr lang="en-US" dirty="0" smtClean="0"/>
              <a:t> </a:t>
            </a:r>
            <a:r>
              <a:rPr lang="en-US" dirty="0" err="1" smtClean="0"/>
              <a:t>instalacije</a:t>
            </a:r>
            <a:r>
              <a:rPr lang="en-US" dirty="0" smtClean="0"/>
              <a:t>(</a:t>
            </a:r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elektricne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Medijum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zica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staklo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zicanih</a:t>
            </a:r>
            <a:r>
              <a:rPr lang="en-US" dirty="0" smtClean="0"/>
              <a:t> t-ka </a:t>
            </a:r>
            <a:r>
              <a:rPr lang="en-US" dirty="0" err="1" smtClean="0"/>
              <a:t>vodova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razlicita</a:t>
            </a:r>
            <a:r>
              <a:rPr lang="en-US" dirty="0" smtClean="0"/>
              <a:t>(</a:t>
            </a:r>
            <a:r>
              <a:rPr lang="en-US" dirty="0" err="1" smtClean="0"/>
              <a:t>dato</a:t>
            </a:r>
            <a:r>
              <a:rPr lang="en-US" dirty="0" smtClean="0"/>
              <a:t> u </a:t>
            </a:r>
            <a:r>
              <a:rPr lang="en-US" dirty="0" err="1" smtClean="0"/>
              <a:t>nastavku</a:t>
            </a:r>
            <a:r>
              <a:rPr lang="en-US" dirty="0" smtClean="0"/>
              <a:t>).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vazi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opticke</a:t>
            </a:r>
            <a:r>
              <a:rPr lang="en-US" dirty="0" smtClean="0"/>
              <a:t> </a:t>
            </a:r>
            <a:r>
              <a:rPr lang="en-US" dirty="0" err="1" smtClean="0"/>
              <a:t>kablove</a:t>
            </a:r>
            <a:r>
              <a:rPr lang="en-US" dirty="0" smtClean="0"/>
              <a:t>(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jednim</a:t>
            </a:r>
            <a:r>
              <a:rPr lang="en-US" dirty="0" smtClean="0"/>
              <a:t> </a:t>
            </a:r>
            <a:r>
              <a:rPr lang="en-US" dirty="0" err="1" smtClean="0"/>
              <a:t>vlaknom,vise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3EE9410D22444BCCE290EA27125D8" ma:contentTypeVersion="4" ma:contentTypeDescription="Create a new document." ma:contentTypeScope="" ma:versionID="4f14898f55bb157e7d9f56c42da35213">
  <xsd:schema xmlns:xsd="http://www.w3.org/2001/XMLSchema" xmlns:xs="http://www.w3.org/2001/XMLSchema" xmlns:p="http://schemas.microsoft.com/office/2006/metadata/properties" xmlns:ns2="1c70c4f1-113a-4b7d-8ce7-dd6ac46eb2ab" xmlns:ns3="1b86caff-702e-4bf2-baae-8d8bc25e758a" targetNamespace="http://schemas.microsoft.com/office/2006/metadata/properties" ma:root="true" ma:fieldsID="07097de6be7cd98a37350bb38a2269fd" ns2:_="" ns3:_="">
    <xsd:import namespace="1c70c4f1-113a-4b7d-8ce7-dd6ac46eb2ab"/>
    <xsd:import namespace="1b86caff-702e-4bf2-baae-8d8bc25e7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0c4f1-113a-4b7d-8ce7-dd6ac46eb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6caff-702e-4bf2-baae-8d8bc25e7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14A32E-ABC5-46AB-9DA7-8FAAAC2A1C26}"/>
</file>

<file path=customXml/itemProps2.xml><?xml version="1.0" encoding="utf-8"?>
<ds:datastoreItem xmlns:ds="http://schemas.openxmlformats.org/officeDocument/2006/customXml" ds:itemID="{15779A77-B180-4CC3-8FE1-70895525AFBE}"/>
</file>

<file path=customXml/itemProps3.xml><?xml version="1.0" encoding="utf-8"?>
<ds:datastoreItem xmlns:ds="http://schemas.openxmlformats.org/officeDocument/2006/customXml" ds:itemID="{429AE197-B054-43B3-B708-F1706DD5A37A}"/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406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Provodnici i kablovi</vt:lpstr>
      <vt:lpstr>Materijali koji se koriste</vt:lpstr>
      <vt:lpstr>Podela provodnika i kablova</vt:lpstr>
      <vt:lpstr>1.Energetski provodnici</vt:lpstr>
      <vt:lpstr>Goli provodnici</vt:lpstr>
      <vt:lpstr>Izolovani provodnici</vt:lpstr>
      <vt:lpstr>Izolovani provodnik</vt:lpstr>
      <vt:lpstr>Telekomunikacioni provodnici i kablovi</vt:lpstr>
      <vt:lpstr>Slide 9</vt:lpstr>
      <vt:lpstr>Osnovna struktura zicanog t-ka voda</vt:lpstr>
      <vt:lpstr>Slide 11</vt:lpstr>
      <vt:lpstr>Oznacavanje t-ka kablova</vt:lpstr>
      <vt:lpstr>Primeri tka kablova</vt:lpstr>
      <vt:lpstr>Tka kablovi najcesci u upotrebi</vt:lpstr>
      <vt:lpstr>Slide 15</vt:lpstr>
      <vt:lpstr>Opticki kablovi</vt:lpstr>
      <vt:lpstr>Gde se sve koriste t-ka kablovi?</vt:lpstr>
      <vt:lpstr>Mrezni kablovi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Provodnici i kablovi</dc:title>
  <dc:creator>Mis</dc:creator>
  <cp:lastModifiedBy>pc</cp:lastModifiedBy>
  <cp:revision>71</cp:revision>
  <dcterms:created xsi:type="dcterms:W3CDTF">2006-08-16T00:00:00Z</dcterms:created>
  <dcterms:modified xsi:type="dcterms:W3CDTF">2020-03-26T17:19:05Z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0x0101005B53EE9410D22444BCCE290EA27125D8</vt:lpwstr>
  </property>
</Properties>
</file>